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8"/>
  </p:notesMasterIdLst>
  <p:sldIdLst>
    <p:sldId id="701" r:id="rId2"/>
    <p:sldId id="702" r:id="rId3"/>
    <p:sldId id="321" r:id="rId4"/>
    <p:sldId id="836" r:id="rId5"/>
    <p:sldId id="837" r:id="rId6"/>
    <p:sldId id="838" r:id="rId7"/>
    <p:sldId id="839" r:id="rId8"/>
    <p:sldId id="840" r:id="rId9"/>
    <p:sldId id="841" r:id="rId10"/>
    <p:sldId id="842" r:id="rId11"/>
    <p:sldId id="843" r:id="rId12"/>
    <p:sldId id="844" r:id="rId13"/>
    <p:sldId id="845" r:id="rId14"/>
    <p:sldId id="847" r:id="rId15"/>
    <p:sldId id="853" r:id="rId16"/>
    <p:sldId id="854" r:id="rId17"/>
    <p:sldId id="850" r:id="rId18"/>
    <p:sldId id="873" r:id="rId19"/>
    <p:sldId id="874" r:id="rId20"/>
    <p:sldId id="855" r:id="rId21"/>
    <p:sldId id="875" r:id="rId22"/>
    <p:sldId id="876" r:id="rId23"/>
    <p:sldId id="877" r:id="rId24"/>
    <p:sldId id="860" r:id="rId25"/>
    <p:sldId id="861" r:id="rId26"/>
    <p:sldId id="862" r:id="rId27"/>
    <p:sldId id="863" r:id="rId28"/>
    <p:sldId id="864" r:id="rId29"/>
    <p:sldId id="879" r:id="rId30"/>
    <p:sldId id="865" r:id="rId31"/>
    <p:sldId id="872" r:id="rId32"/>
    <p:sldId id="866" r:id="rId33"/>
    <p:sldId id="867" r:id="rId34"/>
    <p:sldId id="868" r:id="rId35"/>
    <p:sldId id="893" r:id="rId36"/>
    <p:sldId id="894" r:id="rId37"/>
    <p:sldId id="880" r:id="rId38"/>
    <p:sldId id="881" r:id="rId39"/>
    <p:sldId id="882" r:id="rId40"/>
    <p:sldId id="883" r:id="rId41"/>
    <p:sldId id="884" r:id="rId42"/>
    <p:sldId id="889" r:id="rId43"/>
    <p:sldId id="892" r:id="rId44"/>
    <p:sldId id="891" r:id="rId45"/>
    <p:sldId id="885" r:id="rId46"/>
    <p:sldId id="886" r:id="rId47"/>
    <p:sldId id="887" r:id="rId48"/>
    <p:sldId id="888" r:id="rId49"/>
    <p:sldId id="901" r:id="rId50"/>
    <p:sldId id="902" r:id="rId51"/>
    <p:sldId id="903" r:id="rId52"/>
    <p:sldId id="904" r:id="rId53"/>
    <p:sldId id="940" r:id="rId54"/>
    <p:sldId id="905" r:id="rId55"/>
    <p:sldId id="906" r:id="rId56"/>
    <p:sldId id="941" r:id="rId57"/>
    <p:sldId id="942" r:id="rId58"/>
    <p:sldId id="944" r:id="rId59"/>
    <p:sldId id="946" r:id="rId60"/>
    <p:sldId id="955" r:id="rId61"/>
    <p:sldId id="921" r:id="rId62"/>
    <p:sldId id="922" r:id="rId63"/>
    <p:sldId id="923" r:id="rId64"/>
    <p:sldId id="924" r:id="rId65"/>
    <p:sldId id="925" r:id="rId66"/>
    <p:sldId id="947" r:id="rId67"/>
    <p:sldId id="948" r:id="rId68"/>
    <p:sldId id="956" r:id="rId69"/>
    <p:sldId id="926" r:id="rId70"/>
    <p:sldId id="927" r:id="rId71"/>
    <p:sldId id="928" r:id="rId72"/>
    <p:sldId id="929" r:id="rId73"/>
    <p:sldId id="949" r:id="rId74"/>
    <p:sldId id="953" r:id="rId75"/>
    <p:sldId id="954" r:id="rId76"/>
    <p:sldId id="937" r:id="rId77"/>
    <p:sldId id="938" r:id="rId78"/>
    <p:sldId id="950" r:id="rId79"/>
    <p:sldId id="958" r:id="rId80"/>
    <p:sldId id="960" r:id="rId81"/>
    <p:sldId id="961" r:id="rId82"/>
    <p:sldId id="962" r:id="rId83"/>
    <p:sldId id="963" r:id="rId84"/>
    <p:sldId id="964" r:id="rId85"/>
    <p:sldId id="965" r:id="rId86"/>
    <p:sldId id="835" r:id="rId8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pak" initials="d" lastIdx="0" clrIdx="0">
    <p:extLst>
      <p:ext uri="{19B8F6BF-5375-455C-9EA6-DF929625EA0E}">
        <p15:presenceInfo xmlns:p15="http://schemas.microsoft.com/office/powerpoint/2012/main" userId="dipa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050"/>
    <a:srgbClr val="B51BA3"/>
    <a:srgbClr val="0000FF"/>
    <a:srgbClr val="FFFFFF"/>
    <a:srgbClr val="E40524"/>
    <a:srgbClr val="34495E"/>
    <a:srgbClr val="FF6702"/>
    <a:srgbClr val="D6B580"/>
    <a:srgbClr val="F8ED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32" autoAdjust="0"/>
    <p:restoredTop sz="94660"/>
  </p:normalViewPr>
  <p:slideViewPr>
    <p:cSldViewPr>
      <p:cViewPr varScale="1">
        <p:scale>
          <a:sx n="63" d="100"/>
          <a:sy n="63" d="100"/>
        </p:scale>
        <p:origin x="1324" y="3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AA5956-23F4-4FB1-BEBA-8966CBA48465}"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500C1F56-9913-416E-8958-1AFCC2CAB26B}">
      <dgm:prSet custT="1"/>
      <dgm:spPr/>
      <dgm:t>
        <a:bodyPr/>
        <a:lstStyle/>
        <a:p>
          <a:pPr rtl="0"/>
          <a:r>
            <a:rPr lang="en-IN" sz="2400" dirty="0">
              <a:latin typeface="Cambria" panose="02040503050406030204" pitchFamily="18" charset="0"/>
            </a:rPr>
            <a:t>Process can be define in various ways:</a:t>
          </a:r>
          <a:endParaRPr lang="en-US" sz="2400" dirty="0">
            <a:latin typeface="Cambria" panose="02040503050406030204" pitchFamily="18" charset="0"/>
          </a:endParaRPr>
        </a:p>
      </dgm:t>
    </dgm:pt>
    <dgm:pt modelId="{0B0A84D2-BEAB-446B-9D0F-14A4CAB5633F}" type="parTrans" cxnId="{63ECAB52-603D-4043-9CEB-C5C7BB66C5C8}">
      <dgm:prSet/>
      <dgm:spPr/>
      <dgm:t>
        <a:bodyPr/>
        <a:lstStyle/>
        <a:p>
          <a:endParaRPr lang="en-US"/>
        </a:p>
      </dgm:t>
    </dgm:pt>
    <dgm:pt modelId="{9542DCC5-9C49-46DC-9BF4-3674475BCA0C}" type="sibTrans" cxnId="{63ECAB52-603D-4043-9CEB-C5C7BB66C5C8}">
      <dgm:prSet/>
      <dgm:spPr/>
      <dgm:t>
        <a:bodyPr/>
        <a:lstStyle/>
        <a:p>
          <a:endParaRPr lang="en-US"/>
        </a:p>
      </dgm:t>
    </dgm:pt>
    <dgm:pt modelId="{7933D59B-5838-4F35-B07D-3E8DDEC90ECA}">
      <dgm:prSet custT="1"/>
      <dgm:spPr/>
      <dgm:t>
        <a:bodyPr/>
        <a:lstStyle/>
        <a:p>
          <a:pPr rtl="0"/>
          <a:r>
            <a:rPr lang="en-IN" sz="2400" dirty="0">
              <a:latin typeface="Cambria" panose="02040503050406030204" pitchFamily="18" charset="0"/>
            </a:rPr>
            <a:t>An instance of program running on a computer.</a:t>
          </a:r>
          <a:endParaRPr lang="en-US" sz="2400" dirty="0">
            <a:latin typeface="Cambria" panose="02040503050406030204" pitchFamily="18" charset="0"/>
          </a:endParaRPr>
        </a:p>
      </dgm:t>
    </dgm:pt>
    <dgm:pt modelId="{5D2305EB-18AA-4BDB-A23C-42CBD5DE72D1}" type="parTrans" cxnId="{5359F3F1-E9B6-41BC-9EEA-DC9DD0A09236}">
      <dgm:prSet/>
      <dgm:spPr/>
      <dgm:t>
        <a:bodyPr/>
        <a:lstStyle/>
        <a:p>
          <a:endParaRPr lang="en-US"/>
        </a:p>
      </dgm:t>
    </dgm:pt>
    <dgm:pt modelId="{910EE6B2-FCDF-4DE1-9F71-A427F232872A}" type="sibTrans" cxnId="{5359F3F1-E9B6-41BC-9EEA-DC9DD0A09236}">
      <dgm:prSet/>
      <dgm:spPr/>
      <dgm:t>
        <a:bodyPr/>
        <a:lstStyle/>
        <a:p>
          <a:endParaRPr lang="en-US"/>
        </a:p>
      </dgm:t>
    </dgm:pt>
    <dgm:pt modelId="{1B2AD2EC-4078-4B53-928C-72DEDFA7986E}">
      <dgm:prSet custT="1"/>
      <dgm:spPr/>
      <dgm:t>
        <a:bodyPr/>
        <a:lstStyle/>
        <a:p>
          <a:pPr rtl="0"/>
          <a:r>
            <a:rPr lang="en-IN" sz="2400" dirty="0">
              <a:latin typeface="Cambria" panose="02040503050406030204" pitchFamily="18" charset="0"/>
            </a:rPr>
            <a:t>The entity that can be assigned and execute on a processor.</a:t>
          </a:r>
          <a:endParaRPr lang="en-US" sz="2400" dirty="0">
            <a:latin typeface="Cambria" panose="02040503050406030204" pitchFamily="18" charset="0"/>
          </a:endParaRPr>
        </a:p>
      </dgm:t>
    </dgm:pt>
    <dgm:pt modelId="{AE70FA1A-3C1B-490D-A005-BBE82C053FB7}" type="parTrans" cxnId="{02004921-BDD5-489F-8889-ABE6C3615748}">
      <dgm:prSet/>
      <dgm:spPr/>
      <dgm:t>
        <a:bodyPr/>
        <a:lstStyle/>
        <a:p>
          <a:endParaRPr lang="en-US"/>
        </a:p>
      </dgm:t>
    </dgm:pt>
    <dgm:pt modelId="{EBBE0EC6-5654-4544-A8F7-759310BF68EB}" type="sibTrans" cxnId="{02004921-BDD5-489F-8889-ABE6C3615748}">
      <dgm:prSet/>
      <dgm:spPr/>
      <dgm:t>
        <a:bodyPr/>
        <a:lstStyle/>
        <a:p>
          <a:endParaRPr lang="en-US"/>
        </a:p>
      </dgm:t>
    </dgm:pt>
    <dgm:pt modelId="{5E67911F-E9FF-42F4-A94E-87C281B86015}">
      <dgm:prSet custT="1"/>
      <dgm:spPr/>
      <dgm:t>
        <a:bodyPr/>
        <a:lstStyle/>
        <a:p>
          <a:pPr rtl="0"/>
          <a:r>
            <a:rPr lang="en-IN" sz="2400" dirty="0">
              <a:latin typeface="Cambria" panose="02040503050406030204" pitchFamily="18" charset="0"/>
            </a:rPr>
            <a:t>Program in execution.</a:t>
          </a:r>
          <a:endParaRPr lang="en-US" sz="2400" dirty="0">
            <a:latin typeface="Cambria" panose="02040503050406030204" pitchFamily="18" charset="0"/>
          </a:endParaRPr>
        </a:p>
      </dgm:t>
    </dgm:pt>
    <dgm:pt modelId="{E087F41B-2CA1-4CF6-8E14-C50BDA830A6C}" type="parTrans" cxnId="{8E28A6D6-3B57-4F61-9ECD-DC718BD6EC51}">
      <dgm:prSet/>
      <dgm:spPr/>
      <dgm:t>
        <a:bodyPr/>
        <a:lstStyle/>
        <a:p>
          <a:endParaRPr lang="en-US"/>
        </a:p>
      </dgm:t>
    </dgm:pt>
    <dgm:pt modelId="{1BD0BE22-A844-4BF0-9E28-27886AF9EEC5}" type="sibTrans" cxnId="{8E28A6D6-3B57-4F61-9ECD-DC718BD6EC51}">
      <dgm:prSet/>
      <dgm:spPr/>
      <dgm:t>
        <a:bodyPr/>
        <a:lstStyle/>
        <a:p>
          <a:endParaRPr lang="en-US"/>
        </a:p>
      </dgm:t>
    </dgm:pt>
    <dgm:pt modelId="{765BC627-EE33-43D4-97D5-E0A65055F43F}" type="pres">
      <dgm:prSet presAssocID="{FCAA5956-23F4-4FB1-BEBA-8966CBA48465}" presName="Name0" presStyleCnt="0">
        <dgm:presLayoutVars>
          <dgm:chMax val="7"/>
          <dgm:chPref val="7"/>
          <dgm:dir/>
        </dgm:presLayoutVars>
      </dgm:prSet>
      <dgm:spPr/>
    </dgm:pt>
    <dgm:pt modelId="{D1BA662D-0849-4FAF-8E34-82F16FB5EC6D}" type="pres">
      <dgm:prSet presAssocID="{FCAA5956-23F4-4FB1-BEBA-8966CBA48465}" presName="Name1" presStyleCnt="0"/>
      <dgm:spPr/>
    </dgm:pt>
    <dgm:pt modelId="{E5815FAC-5723-4586-8AAC-EA2F9F36C170}" type="pres">
      <dgm:prSet presAssocID="{FCAA5956-23F4-4FB1-BEBA-8966CBA48465}" presName="cycle" presStyleCnt="0"/>
      <dgm:spPr/>
    </dgm:pt>
    <dgm:pt modelId="{01E321EA-09EF-43B9-BFD3-5C9A487B4A2D}" type="pres">
      <dgm:prSet presAssocID="{FCAA5956-23F4-4FB1-BEBA-8966CBA48465}" presName="srcNode" presStyleLbl="node1" presStyleIdx="0" presStyleCnt="4"/>
      <dgm:spPr/>
    </dgm:pt>
    <dgm:pt modelId="{B1F57400-5F12-400C-894D-3549E0D88B1B}" type="pres">
      <dgm:prSet presAssocID="{FCAA5956-23F4-4FB1-BEBA-8966CBA48465}" presName="conn" presStyleLbl="parChTrans1D2" presStyleIdx="0" presStyleCnt="1"/>
      <dgm:spPr/>
    </dgm:pt>
    <dgm:pt modelId="{29794CA6-599A-4D15-9C54-BF76B2670150}" type="pres">
      <dgm:prSet presAssocID="{FCAA5956-23F4-4FB1-BEBA-8966CBA48465}" presName="extraNode" presStyleLbl="node1" presStyleIdx="0" presStyleCnt="4"/>
      <dgm:spPr/>
    </dgm:pt>
    <dgm:pt modelId="{1EA446B6-3539-40B2-ABD7-AFEAA8E85D80}" type="pres">
      <dgm:prSet presAssocID="{FCAA5956-23F4-4FB1-BEBA-8966CBA48465}" presName="dstNode" presStyleLbl="node1" presStyleIdx="0" presStyleCnt="4"/>
      <dgm:spPr/>
    </dgm:pt>
    <dgm:pt modelId="{9335E274-590A-4EF4-9E58-0728B17953ED}" type="pres">
      <dgm:prSet presAssocID="{500C1F56-9913-416E-8958-1AFCC2CAB26B}" presName="text_1" presStyleLbl="node1" presStyleIdx="0" presStyleCnt="4">
        <dgm:presLayoutVars>
          <dgm:bulletEnabled val="1"/>
        </dgm:presLayoutVars>
      </dgm:prSet>
      <dgm:spPr/>
    </dgm:pt>
    <dgm:pt modelId="{377DB613-2D33-4186-AE02-5B0BD6DB54B7}" type="pres">
      <dgm:prSet presAssocID="{500C1F56-9913-416E-8958-1AFCC2CAB26B}" presName="accent_1" presStyleCnt="0"/>
      <dgm:spPr/>
    </dgm:pt>
    <dgm:pt modelId="{FC6BE7F3-2B17-43A8-A2BB-C14D4722CCE6}" type="pres">
      <dgm:prSet presAssocID="{500C1F56-9913-416E-8958-1AFCC2CAB26B}" presName="accentRepeatNode" presStyleLbl="solidFgAcc1" presStyleIdx="0" presStyleCnt="4"/>
      <dgm:spPr/>
    </dgm:pt>
    <dgm:pt modelId="{1DF2A5A6-8691-4A7E-97F9-50F46C66E32A}" type="pres">
      <dgm:prSet presAssocID="{5E67911F-E9FF-42F4-A94E-87C281B86015}" presName="text_2" presStyleLbl="node1" presStyleIdx="1" presStyleCnt="4">
        <dgm:presLayoutVars>
          <dgm:bulletEnabled val="1"/>
        </dgm:presLayoutVars>
      </dgm:prSet>
      <dgm:spPr/>
    </dgm:pt>
    <dgm:pt modelId="{6EB6F552-6D47-49FF-940A-80F9568AF753}" type="pres">
      <dgm:prSet presAssocID="{5E67911F-E9FF-42F4-A94E-87C281B86015}" presName="accent_2" presStyleCnt="0"/>
      <dgm:spPr/>
    </dgm:pt>
    <dgm:pt modelId="{891CEF77-11F4-4B49-9037-A9F6ED6F5285}" type="pres">
      <dgm:prSet presAssocID="{5E67911F-E9FF-42F4-A94E-87C281B86015}" presName="accentRepeatNode" presStyleLbl="solidFgAcc1" presStyleIdx="1" presStyleCnt="4"/>
      <dgm:spPr/>
    </dgm:pt>
    <dgm:pt modelId="{1AA333DB-8526-46C9-B402-D31E73624199}" type="pres">
      <dgm:prSet presAssocID="{7933D59B-5838-4F35-B07D-3E8DDEC90ECA}" presName="text_3" presStyleLbl="node1" presStyleIdx="2" presStyleCnt="4">
        <dgm:presLayoutVars>
          <dgm:bulletEnabled val="1"/>
        </dgm:presLayoutVars>
      </dgm:prSet>
      <dgm:spPr/>
    </dgm:pt>
    <dgm:pt modelId="{5A40D48D-C9E7-4327-97A9-35D290E218D5}" type="pres">
      <dgm:prSet presAssocID="{7933D59B-5838-4F35-B07D-3E8DDEC90ECA}" presName="accent_3" presStyleCnt="0"/>
      <dgm:spPr/>
    </dgm:pt>
    <dgm:pt modelId="{14A88F58-DE70-4EDA-A73B-D3AE681A0CA1}" type="pres">
      <dgm:prSet presAssocID="{7933D59B-5838-4F35-B07D-3E8DDEC90ECA}" presName="accentRepeatNode" presStyleLbl="solidFgAcc1" presStyleIdx="2" presStyleCnt="4"/>
      <dgm:spPr/>
    </dgm:pt>
    <dgm:pt modelId="{55069BFE-DD65-4941-8E1F-F345BAB07E5E}" type="pres">
      <dgm:prSet presAssocID="{1B2AD2EC-4078-4B53-928C-72DEDFA7986E}" presName="text_4" presStyleLbl="node1" presStyleIdx="3" presStyleCnt="4">
        <dgm:presLayoutVars>
          <dgm:bulletEnabled val="1"/>
        </dgm:presLayoutVars>
      </dgm:prSet>
      <dgm:spPr/>
    </dgm:pt>
    <dgm:pt modelId="{7A6FC637-CB29-4E64-8E9C-891014901E63}" type="pres">
      <dgm:prSet presAssocID="{1B2AD2EC-4078-4B53-928C-72DEDFA7986E}" presName="accent_4" presStyleCnt="0"/>
      <dgm:spPr/>
    </dgm:pt>
    <dgm:pt modelId="{F22202D8-42E4-4742-B9D2-58C7A23C2105}" type="pres">
      <dgm:prSet presAssocID="{1B2AD2EC-4078-4B53-928C-72DEDFA7986E}" presName="accentRepeatNode" presStyleLbl="solidFgAcc1" presStyleIdx="3" presStyleCnt="4"/>
      <dgm:spPr/>
    </dgm:pt>
  </dgm:ptLst>
  <dgm:cxnLst>
    <dgm:cxn modelId="{739D5918-D8E4-449E-86EE-0011BD8D3252}" type="presOf" srcId="{1B2AD2EC-4078-4B53-928C-72DEDFA7986E}" destId="{55069BFE-DD65-4941-8E1F-F345BAB07E5E}" srcOrd="0" destOrd="0" presId="urn:microsoft.com/office/officeart/2008/layout/VerticalCurvedList"/>
    <dgm:cxn modelId="{7319261F-7794-4A68-B927-14442755B597}" type="presOf" srcId="{FCAA5956-23F4-4FB1-BEBA-8966CBA48465}" destId="{765BC627-EE33-43D4-97D5-E0A65055F43F}" srcOrd="0" destOrd="0" presId="urn:microsoft.com/office/officeart/2008/layout/VerticalCurvedList"/>
    <dgm:cxn modelId="{02004921-BDD5-489F-8889-ABE6C3615748}" srcId="{FCAA5956-23F4-4FB1-BEBA-8966CBA48465}" destId="{1B2AD2EC-4078-4B53-928C-72DEDFA7986E}" srcOrd="3" destOrd="0" parTransId="{AE70FA1A-3C1B-490D-A005-BBE82C053FB7}" sibTransId="{EBBE0EC6-5654-4544-A8F7-759310BF68EB}"/>
    <dgm:cxn modelId="{D5A40439-3905-46DF-B72D-879A3C17BEDE}" type="presOf" srcId="{9542DCC5-9C49-46DC-9BF4-3674475BCA0C}" destId="{B1F57400-5F12-400C-894D-3549E0D88B1B}" srcOrd="0" destOrd="0" presId="urn:microsoft.com/office/officeart/2008/layout/VerticalCurvedList"/>
    <dgm:cxn modelId="{F8B5F050-8483-48EC-A465-D3090214D415}" type="presOf" srcId="{500C1F56-9913-416E-8958-1AFCC2CAB26B}" destId="{9335E274-590A-4EF4-9E58-0728B17953ED}" srcOrd="0" destOrd="0" presId="urn:microsoft.com/office/officeart/2008/layout/VerticalCurvedList"/>
    <dgm:cxn modelId="{020E0052-A11B-4E11-807B-B98B5051C1D2}" type="presOf" srcId="{7933D59B-5838-4F35-B07D-3E8DDEC90ECA}" destId="{1AA333DB-8526-46C9-B402-D31E73624199}" srcOrd="0" destOrd="0" presId="urn:microsoft.com/office/officeart/2008/layout/VerticalCurvedList"/>
    <dgm:cxn modelId="{63ECAB52-603D-4043-9CEB-C5C7BB66C5C8}" srcId="{FCAA5956-23F4-4FB1-BEBA-8966CBA48465}" destId="{500C1F56-9913-416E-8958-1AFCC2CAB26B}" srcOrd="0" destOrd="0" parTransId="{0B0A84D2-BEAB-446B-9D0F-14A4CAB5633F}" sibTransId="{9542DCC5-9C49-46DC-9BF4-3674475BCA0C}"/>
    <dgm:cxn modelId="{5EC2ADA0-9D73-4493-8FEB-9E48210E1131}" type="presOf" srcId="{5E67911F-E9FF-42F4-A94E-87C281B86015}" destId="{1DF2A5A6-8691-4A7E-97F9-50F46C66E32A}" srcOrd="0" destOrd="0" presId="urn:microsoft.com/office/officeart/2008/layout/VerticalCurvedList"/>
    <dgm:cxn modelId="{8E28A6D6-3B57-4F61-9ECD-DC718BD6EC51}" srcId="{FCAA5956-23F4-4FB1-BEBA-8966CBA48465}" destId="{5E67911F-E9FF-42F4-A94E-87C281B86015}" srcOrd="1" destOrd="0" parTransId="{E087F41B-2CA1-4CF6-8E14-C50BDA830A6C}" sibTransId="{1BD0BE22-A844-4BF0-9E28-27886AF9EEC5}"/>
    <dgm:cxn modelId="{5359F3F1-E9B6-41BC-9EEA-DC9DD0A09236}" srcId="{FCAA5956-23F4-4FB1-BEBA-8966CBA48465}" destId="{7933D59B-5838-4F35-B07D-3E8DDEC90ECA}" srcOrd="2" destOrd="0" parTransId="{5D2305EB-18AA-4BDB-A23C-42CBD5DE72D1}" sibTransId="{910EE6B2-FCDF-4DE1-9F71-A427F232872A}"/>
    <dgm:cxn modelId="{7426A814-0AD0-4B0B-B437-00D0906F1DDC}" type="presParOf" srcId="{765BC627-EE33-43D4-97D5-E0A65055F43F}" destId="{D1BA662D-0849-4FAF-8E34-82F16FB5EC6D}" srcOrd="0" destOrd="0" presId="urn:microsoft.com/office/officeart/2008/layout/VerticalCurvedList"/>
    <dgm:cxn modelId="{4328BCC8-C322-499A-87AC-AC2E71F7E091}" type="presParOf" srcId="{D1BA662D-0849-4FAF-8E34-82F16FB5EC6D}" destId="{E5815FAC-5723-4586-8AAC-EA2F9F36C170}" srcOrd="0" destOrd="0" presId="urn:microsoft.com/office/officeart/2008/layout/VerticalCurvedList"/>
    <dgm:cxn modelId="{BB67215B-D193-4B78-A877-BD1E01329260}" type="presParOf" srcId="{E5815FAC-5723-4586-8AAC-EA2F9F36C170}" destId="{01E321EA-09EF-43B9-BFD3-5C9A487B4A2D}" srcOrd="0" destOrd="0" presId="urn:microsoft.com/office/officeart/2008/layout/VerticalCurvedList"/>
    <dgm:cxn modelId="{9E114A62-08B9-4CEA-B5DA-E047B85E506F}" type="presParOf" srcId="{E5815FAC-5723-4586-8AAC-EA2F9F36C170}" destId="{B1F57400-5F12-400C-894D-3549E0D88B1B}" srcOrd="1" destOrd="0" presId="urn:microsoft.com/office/officeart/2008/layout/VerticalCurvedList"/>
    <dgm:cxn modelId="{878A1B33-1FFF-4713-9A8B-24B4433E6797}" type="presParOf" srcId="{E5815FAC-5723-4586-8AAC-EA2F9F36C170}" destId="{29794CA6-599A-4D15-9C54-BF76B2670150}" srcOrd="2" destOrd="0" presId="urn:microsoft.com/office/officeart/2008/layout/VerticalCurvedList"/>
    <dgm:cxn modelId="{F174B14A-5354-44B8-BD37-AE8D050D494D}" type="presParOf" srcId="{E5815FAC-5723-4586-8AAC-EA2F9F36C170}" destId="{1EA446B6-3539-40B2-ABD7-AFEAA8E85D80}" srcOrd="3" destOrd="0" presId="urn:microsoft.com/office/officeart/2008/layout/VerticalCurvedList"/>
    <dgm:cxn modelId="{9459D67F-0E47-416D-A86B-F236D8628C26}" type="presParOf" srcId="{D1BA662D-0849-4FAF-8E34-82F16FB5EC6D}" destId="{9335E274-590A-4EF4-9E58-0728B17953ED}" srcOrd="1" destOrd="0" presId="urn:microsoft.com/office/officeart/2008/layout/VerticalCurvedList"/>
    <dgm:cxn modelId="{B7F996F9-77B3-4BB4-BF4B-BA9509FD1437}" type="presParOf" srcId="{D1BA662D-0849-4FAF-8E34-82F16FB5EC6D}" destId="{377DB613-2D33-4186-AE02-5B0BD6DB54B7}" srcOrd="2" destOrd="0" presId="urn:microsoft.com/office/officeart/2008/layout/VerticalCurvedList"/>
    <dgm:cxn modelId="{55A9B8EC-266F-4BD7-A461-1A3DEDBDD81D}" type="presParOf" srcId="{377DB613-2D33-4186-AE02-5B0BD6DB54B7}" destId="{FC6BE7F3-2B17-43A8-A2BB-C14D4722CCE6}" srcOrd="0" destOrd="0" presId="urn:microsoft.com/office/officeart/2008/layout/VerticalCurvedList"/>
    <dgm:cxn modelId="{48F10D8D-202F-4390-8608-509DA093646B}" type="presParOf" srcId="{D1BA662D-0849-4FAF-8E34-82F16FB5EC6D}" destId="{1DF2A5A6-8691-4A7E-97F9-50F46C66E32A}" srcOrd="3" destOrd="0" presId="urn:microsoft.com/office/officeart/2008/layout/VerticalCurvedList"/>
    <dgm:cxn modelId="{21252D0D-CBEC-48FF-B630-AE0C722DFC3F}" type="presParOf" srcId="{D1BA662D-0849-4FAF-8E34-82F16FB5EC6D}" destId="{6EB6F552-6D47-49FF-940A-80F9568AF753}" srcOrd="4" destOrd="0" presId="urn:microsoft.com/office/officeart/2008/layout/VerticalCurvedList"/>
    <dgm:cxn modelId="{0B504097-037E-4A0A-A820-AE0C4F8D3A47}" type="presParOf" srcId="{6EB6F552-6D47-49FF-940A-80F9568AF753}" destId="{891CEF77-11F4-4B49-9037-A9F6ED6F5285}" srcOrd="0" destOrd="0" presId="urn:microsoft.com/office/officeart/2008/layout/VerticalCurvedList"/>
    <dgm:cxn modelId="{93E84F3E-D041-4F5D-82F0-E2AD590A75A1}" type="presParOf" srcId="{D1BA662D-0849-4FAF-8E34-82F16FB5EC6D}" destId="{1AA333DB-8526-46C9-B402-D31E73624199}" srcOrd="5" destOrd="0" presId="urn:microsoft.com/office/officeart/2008/layout/VerticalCurvedList"/>
    <dgm:cxn modelId="{76949375-156F-484A-B9D9-1CCF2F02E93E}" type="presParOf" srcId="{D1BA662D-0849-4FAF-8E34-82F16FB5EC6D}" destId="{5A40D48D-C9E7-4327-97A9-35D290E218D5}" srcOrd="6" destOrd="0" presId="urn:microsoft.com/office/officeart/2008/layout/VerticalCurvedList"/>
    <dgm:cxn modelId="{9CE008B3-16D7-451D-827D-2F9D4AEA7D42}" type="presParOf" srcId="{5A40D48D-C9E7-4327-97A9-35D290E218D5}" destId="{14A88F58-DE70-4EDA-A73B-D3AE681A0CA1}" srcOrd="0" destOrd="0" presId="urn:microsoft.com/office/officeart/2008/layout/VerticalCurvedList"/>
    <dgm:cxn modelId="{97AD8631-B5D1-484A-997A-8F9F86C42113}" type="presParOf" srcId="{D1BA662D-0849-4FAF-8E34-82F16FB5EC6D}" destId="{55069BFE-DD65-4941-8E1F-F345BAB07E5E}" srcOrd="7" destOrd="0" presId="urn:microsoft.com/office/officeart/2008/layout/VerticalCurvedList"/>
    <dgm:cxn modelId="{838CE28A-C144-408A-9862-1424C3EC884B}" type="presParOf" srcId="{D1BA662D-0849-4FAF-8E34-82F16FB5EC6D}" destId="{7A6FC637-CB29-4E64-8E9C-891014901E63}" srcOrd="8" destOrd="0" presId="urn:microsoft.com/office/officeart/2008/layout/VerticalCurvedList"/>
    <dgm:cxn modelId="{E3EDC4AE-5C09-4D83-AEC2-B8C61F6A479A}" type="presParOf" srcId="{7A6FC637-CB29-4E64-8E9C-891014901E63}" destId="{F22202D8-42E4-4742-B9D2-58C7A23C210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B212768-BC9D-431D-A0A6-E5BAAD8ED848}" type="doc">
      <dgm:prSet loTypeId="urn:microsoft.com/office/officeart/2008/layout/VerticalCurvedList" loCatId="list" qsTypeId="urn:microsoft.com/office/officeart/2005/8/quickstyle/simple3" qsCatId="simple" csTypeId="urn:microsoft.com/office/officeart/2005/8/colors/accent0_3" csCatId="mainScheme"/>
      <dgm:spPr/>
      <dgm:t>
        <a:bodyPr/>
        <a:lstStyle/>
        <a:p>
          <a:endParaRPr lang="en-US"/>
        </a:p>
      </dgm:t>
    </dgm:pt>
    <dgm:pt modelId="{14D49B93-0182-436E-B9C6-735BBACAE648}">
      <dgm:prSet/>
      <dgm:spPr/>
      <dgm:t>
        <a:bodyPr/>
        <a:lstStyle/>
        <a:p>
          <a:pPr rtl="0"/>
          <a:r>
            <a:rPr lang="en-US">
              <a:latin typeface="Cambria" panose="02040503050406030204" pitchFamily="18" charset="0"/>
            </a:rPr>
            <a:t>This needed when  multiple processes to share a single CPU.</a:t>
          </a:r>
        </a:p>
      </dgm:t>
    </dgm:pt>
    <dgm:pt modelId="{56EA87B2-C743-4B49-A20C-5D70F09B4732}" type="parTrans" cxnId="{208BED4A-1ECA-4183-BCE7-3B3231DF00EC}">
      <dgm:prSet/>
      <dgm:spPr/>
      <dgm:t>
        <a:bodyPr/>
        <a:lstStyle/>
        <a:p>
          <a:endParaRPr lang="en-US"/>
        </a:p>
      </dgm:t>
    </dgm:pt>
    <dgm:pt modelId="{404C6DD2-FE70-477E-A3E2-9FFC1AFA90F1}" type="sibTrans" cxnId="{208BED4A-1ECA-4183-BCE7-3B3231DF00EC}">
      <dgm:prSet/>
      <dgm:spPr/>
      <dgm:t>
        <a:bodyPr/>
        <a:lstStyle/>
        <a:p>
          <a:endParaRPr lang="en-US"/>
        </a:p>
      </dgm:t>
    </dgm:pt>
    <dgm:pt modelId="{BA9CBB01-4732-4ABF-9CEB-14C5028B2520}">
      <dgm:prSet/>
      <dgm:spPr/>
      <dgm:t>
        <a:bodyPr/>
        <a:lstStyle/>
        <a:p>
          <a:pPr rtl="0"/>
          <a:r>
            <a:rPr lang="en-US" dirty="0">
              <a:latin typeface="Cambria" panose="02040503050406030204" pitchFamily="18" charset="0"/>
            </a:rPr>
            <a:t>context is information stored in PCB.(e.g. program counter and other registers).</a:t>
          </a:r>
        </a:p>
      </dgm:t>
    </dgm:pt>
    <dgm:pt modelId="{AFE2EEDD-E0DC-4B3E-B203-FB95C6562E70}" type="parTrans" cxnId="{EF76EB51-3132-4489-9F73-6CA18E8DD5AD}">
      <dgm:prSet/>
      <dgm:spPr/>
      <dgm:t>
        <a:bodyPr/>
        <a:lstStyle/>
        <a:p>
          <a:endParaRPr lang="en-US"/>
        </a:p>
      </dgm:t>
    </dgm:pt>
    <dgm:pt modelId="{6AB67BD6-A981-43BC-A187-085EB1EF3C2F}" type="sibTrans" cxnId="{EF76EB51-3132-4489-9F73-6CA18E8DD5AD}">
      <dgm:prSet/>
      <dgm:spPr/>
      <dgm:t>
        <a:bodyPr/>
        <a:lstStyle/>
        <a:p>
          <a:endParaRPr lang="en-US"/>
        </a:p>
      </dgm:t>
    </dgm:pt>
    <dgm:pt modelId="{98C0EBAD-87C8-4D84-B996-CC52B00BB672}">
      <dgm:prSet/>
      <dgm:spPr/>
      <dgm:t>
        <a:bodyPr/>
        <a:lstStyle/>
        <a:p>
          <a:pPr rtl="0"/>
          <a:r>
            <a:rPr lang="en-US" dirty="0">
              <a:latin typeface="Cambria" panose="02040503050406030204" pitchFamily="18" charset="0"/>
            </a:rPr>
            <a:t>a </a:t>
          </a:r>
          <a:r>
            <a:rPr lang="en-US" b="1" dirty="0">
              <a:latin typeface="Cambria" panose="02040503050406030204" pitchFamily="18" charset="0"/>
            </a:rPr>
            <a:t>context switch</a:t>
          </a:r>
          <a:r>
            <a:rPr lang="en-US" dirty="0">
              <a:latin typeface="Cambria" panose="02040503050406030204" pitchFamily="18" charset="0"/>
            </a:rPr>
            <a:t> is the process of storing and restoring the information of a process  so that execution can be resumed from the same point at a later time. </a:t>
          </a:r>
        </a:p>
      </dgm:t>
    </dgm:pt>
    <dgm:pt modelId="{72891C23-B865-4172-9A65-FA8C3141E4B7}" type="parTrans" cxnId="{3383F765-5742-4F85-9EE2-980BC1BC3246}">
      <dgm:prSet/>
      <dgm:spPr/>
      <dgm:t>
        <a:bodyPr/>
        <a:lstStyle/>
        <a:p>
          <a:endParaRPr lang="en-US"/>
        </a:p>
      </dgm:t>
    </dgm:pt>
    <dgm:pt modelId="{1C4267DA-DC23-4280-A0CC-76855EFBB10C}" type="sibTrans" cxnId="{3383F765-5742-4F85-9EE2-980BC1BC3246}">
      <dgm:prSet/>
      <dgm:spPr/>
      <dgm:t>
        <a:bodyPr/>
        <a:lstStyle/>
        <a:p>
          <a:endParaRPr lang="en-US"/>
        </a:p>
      </dgm:t>
    </dgm:pt>
    <dgm:pt modelId="{D4FAE99D-32BF-4F85-AF7F-7DF2D59B0DBE}" type="pres">
      <dgm:prSet presAssocID="{FB212768-BC9D-431D-A0A6-E5BAAD8ED848}" presName="Name0" presStyleCnt="0">
        <dgm:presLayoutVars>
          <dgm:chMax val="7"/>
          <dgm:chPref val="7"/>
          <dgm:dir/>
        </dgm:presLayoutVars>
      </dgm:prSet>
      <dgm:spPr/>
    </dgm:pt>
    <dgm:pt modelId="{C2B148A5-C0D8-4F81-996A-98DB0D9F9CE3}" type="pres">
      <dgm:prSet presAssocID="{FB212768-BC9D-431D-A0A6-E5BAAD8ED848}" presName="Name1" presStyleCnt="0"/>
      <dgm:spPr/>
    </dgm:pt>
    <dgm:pt modelId="{2821829C-9334-4073-B801-ADA385A7B747}" type="pres">
      <dgm:prSet presAssocID="{FB212768-BC9D-431D-A0A6-E5BAAD8ED848}" presName="cycle" presStyleCnt="0"/>
      <dgm:spPr/>
    </dgm:pt>
    <dgm:pt modelId="{4CEE6AF2-AE24-4198-9DB9-87874C4C7B5C}" type="pres">
      <dgm:prSet presAssocID="{FB212768-BC9D-431D-A0A6-E5BAAD8ED848}" presName="srcNode" presStyleLbl="node1" presStyleIdx="0" presStyleCnt="3"/>
      <dgm:spPr/>
    </dgm:pt>
    <dgm:pt modelId="{840EAB2E-0D34-4B07-BCAA-7F94E457C7C2}" type="pres">
      <dgm:prSet presAssocID="{FB212768-BC9D-431D-A0A6-E5BAAD8ED848}" presName="conn" presStyleLbl="parChTrans1D2" presStyleIdx="0" presStyleCnt="1"/>
      <dgm:spPr/>
    </dgm:pt>
    <dgm:pt modelId="{B220ABA6-86D6-44BA-9BC2-B39130AFA950}" type="pres">
      <dgm:prSet presAssocID="{FB212768-BC9D-431D-A0A6-E5BAAD8ED848}" presName="extraNode" presStyleLbl="node1" presStyleIdx="0" presStyleCnt="3"/>
      <dgm:spPr/>
    </dgm:pt>
    <dgm:pt modelId="{EE206C5B-CF3B-4C5B-AC6E-BC2523947153}" type="pres">
      <dgm:prSet presAssocID="{FB212768-BC9D-431D-A0A6-E5BAAD8ED848}" presName="dstNode" presStyleLbl="node1" presStyleIdx="0" presStyleCnt="3"/>
      <dgm:spPr/>
    </dgm:pt>
    <dgm:pt modelId="{03F49156-1FF8-4EA5-9306-5EE547A0301B}" type="pres">
      <dgm:prSet presAssocID="{14D49B93-0182-436E-B9C6-735BBACAE648}" presName="text_1" presStyleLbl="node1" presStyleIdx="0" presStyleCnt="3">
        <dgm:presLayoutVars>
          <dgm:bulletEnabled val="1"/>
        </dgm:presLayoutVars>
      </dgm:prSet>
      <dgm:spPr/>
    </dgm:pt>
    <dgm:pt modelId="{5D8E7D9B-DD17-42E6-B1BC-0E7DA66AB944}" type="pres">
      <dgm:prSet presAssocID="{14D49B93-0182-436E-B9C6-735BBACAE648}" presName="accent_1" presStyleCnt="0"/>
      <dgm:spPr/>
    </dgm:pt>
    <dgm:pt modelId="{F275BAE2-0911-4D2A-A231-014C8CCE1F00}" type="pres">
      <dgm:prSet presAssocID="{14D49B93-0182-436E-B9C6-735BBACAE648}" presName="accentRepeatNode" presStyleLbl="solidFgAcc1" presStyleIdx="0" presStyleCnt="3"/>
      <dgm:spPr/>
    </dgm:pt>
    <dgm:pt modelId="{680ED91F-32AB-4C62-AC94-DA44C4AE8D07}" type="pres">
      <dgm:prSet presAssocID="{BA9CBB01-4732-4ABF-9CEB-14C5028B2520}" presName="text_2" presStyleLbl="node1" presStyleIdx="1" presStyleCnt="3">
        <dgm:presLayoutVars>
          <dgm:bulletEnabled val="1"/>
        </dgm:presLayoutVars>
      </dgm:prSet>
      <dgm:spPr/>
    </dgm:pt>
    <dgm:pt modelId="{8648DAE1-3E84-4503-B30A-27F3C6FFB3E2}" type="pres">
      <dgm:prSet presAssocID="{BA9CBB01-4732-4ABF-9CEB-14C5028B2520}" presName="accent_2" presStyleCnt="0"/>
      <dgm:spPr/>
    </dgm:pt>
    <dgm:pt modelId="{F307D4C1-E089-408E-B24E-479C4F8F5A92}" type="pres">
      <dgm:prSet presAssocID="{BA9CBB01-4732-4ABF-9CEB-14C5028B2520}" presName="accentRepeatNode" presStyleLbl="solidFgAcc1" presStyleIdx="1" presStyleCnt="3"/>
      <dgm:spPr/>
    </dgm:pt>
    <dgm:pt modelId="{9DE643E5-A817-45A3-9F03-017429DBFD9D}" type="pres">
      <dgm:prSet presAssocID="{98C0EBAD-87C8-4D84-B996-CC52B00BB672}" presName="text_3" presStyleLbl="node1" presStyleIdx="2" presStyleCnt="3">
        <dgm:presLayoutVars>
          <dgm:bulletEnabled val="1"/>
        </dgm:presLayoutVars>
      </dgm:prSet>
      <dgm:spPr/>
    </dgm:pt>
    <dgm:pt modelId="{675E0657-D988-4E71-89BE-1A3740542C93}" type="pres">
      <dgm:prSet presAssocID="{98C0EBAD-87C8-4D84-B996-CC52B00BB672}" presName="accent_3" presStyleCnt="0"/>
      <dgm:spPr/>
    </dgm:pt>
    <dgm:pt modelId="{B87EADFC-CF6B-4CDD-A2C0-A94EC01EE73D}" type="pres">
      <dgm:prSet presAssocID="{98C0EBAD-87C8-4D84-B996-CC52B00BB672}" presName="accentRepeatNode" presStyleLbl="solidFgAcc1" presStyleIdx="2" presStyleCnt="3"/>
      <dgm:spPr/>
    </dgm:pt>
  </dgm:ptLst>
  <dgm:cxnLst>
    <dgm:cxn modelId="{572D6C04-0CDE-463C-B115-DF1064DAEC44}" type="presOf" srcId="{14D49B93-0182-436E-B9C6-735BBACAE648}" destId="{03F49156-1FF8-4EA5-9306-5EE547A0301B}" srcOrd="0" destOrd="0" presId="urn:microsoft.com/office/officeart/2008/layout/VerticalCurvedList"/>
    <dgm:cxn modelId="{3383F765-5742-4F85-9EE2-980BC1BC3246}" srcId="{FB212768-BC9D-431D-A0A6-E5BAAD8ED848}" destId="{98C0EBAD-87C8-4D84-B996-CC52B00BB672}" srcOrd="2" destOrd="0" parTransId="{72891C23-B865-4172-9A65-FA8C3141E4B7}" sibTransId="{1C4267DA-DC23-4280-A0CC-76855EFBB10C}"/>
    <dgm:cxn modelId="{208BED4A-1ECA-4183-BCE7-3B3231DF00EC}" srcId="{FB212768-BC9D-431D-A0A6-E5BAAD8ED848}" destId="{14D49B93-0182-436E-B9C6-735BBACAE648}" srcOrd="0" destOrd="0" parTransId="{56EA87B2-C743-4B49-A20C-5D70F09B4732}" sibTransId="{404C6DD2-FE70-477E-A3E2-9FFC1AFA90F1}"/>
    <dgm:cxn modelId="{EF76EB51-3132-4489-9F73-6CA18E8DD5AD}" srcId="{FB212768-BC9D-431D-A0A6-E5BAAD8ED848}" destId="{BA9CBB01-4732-4ABF-9CEB-14C5028B2520}" srcOrd="1" destOrd="0" parTransId="{AFE2EEDD-E0DC-4B3E-B203-FB95C6562E70}" sibTransId="{6AB67BD6-A981-43BC-A187-085EB1EF3C2F}"/>
    <dgm:cxn modelId="{DE3B3E54-7581-4994-B838-392FD0EECDC1}" type="presOf" srcId="{BA9CBB01-4732-4ABF-9CEB-14C5028B2520}" destId="{680ED91F-32AB-4C62-AC94-DA44C4AE8D07}" srcOrd="0" destOrd="0" presId="urn:microsoft.com/office/officeart/2008/layout/VerticalCurvedList"/>
    <dgm:cxn modelId="{22E2ACB8-EFC8-494F-9CC3-DBD7EAF6E45E}" type="presOf" srcId="{404C6DD2-FE70-477E-A3E2-9FFC1AFA90F1}" destId="{840EAB2E-0D34-4B07-BCAA-7F94E457C7C2}" srcOrd="0" destOrd="0" presId="urn:microsoft.com/office/officeart/2008/layout/VerticalCurvedList"/>
    <dgm:cxn modelId="{8D2DF0C5-85ED-4947-9D4A-DF589A2B6611}" type="presOf" srcId="{98C0EBAD-87C8-4D84-B996-CC52B00BB672}" destId="{9DE643E5-A817-45A3-9F03-017429DBFD9D}" srcOrd="0" destOrd="0" presId="urn:microsoft.com/office/officeart/2008/layout/VerticalCurvedList"/>
    <dgm:cxn modelId="{CD9330CB-6AB7-4216-88E5-412B9661D214}" type="presOf" srcId="{FB212768-BC9D-431D-A0A6-E5BAAD8ED848}" destId="{D4FAE99D-32BF-4F85-AF7F-7DF2D59B0DBE}" srcOrd="0" destOrd="0" presId="urn:microsoft.com/office/officeart/2008/layout/VerticalCurvedList"/>
    <dgm:cxn modelId="{6B22DB9E-283F-4739-96E3-FA32734D272E}" type="presParOf" srcId="{D4FAE99D-32BF-4F85-AF7F-7DF2D59B0DBE}" destId="{C2B148A5-C0D8-4F81-996A-98DB0D9F9CE3}" srcOrd="0" destOrd="0" presId="urn:microsoft.com/office/officeart/2008/layout/VerticalCurvedList"/>
    <dgm:cxn modelId="{A0B42233-2721-4E34-89F5-FB316C0FE983}" type="presParOf" srcId="{C2B148A5-C0D8-4F81-996A-98DB0D9F9CE3}" destId="{2821829C-9334-4073-B801-ADA385A7B747}" srcOrd="0" destOrd="0" presId="urn:microsoft.com/office/officeart/2008/layout/VerticalCurvedList"/>
    <dgm:cxn modelId="{09CC0537-E358-462D-9572-1AD839D4551D}" type="presParOf" srcId="{2821829C-9334-4073-B801-ADA385A7B747}" destId="{4CEE6AF2-AE24-4198-9DB9-87874C4C7B5C}" srcOrd="0" destOrd="0" presId="urn:microsoft.com/office/officeart/2008/layout/VerticalCurvedList"/>
    <dgm:cxn modelId="{047160FF-6061-4F96-ACF5-CBC8D102C1E3}" type="presParOf" srcId="{2821829C-9334-4073-B801-ADA385A7B747}" destId="{840EAB2E-0D34-4B07-BCAA-7F94E457C7C2}" srcOrd="1" destOrd="0" presId="urn:microsoft.com/office/officeart/2008/layout/VerticalCurvedList"/>
    <dgm:cxn modelId="{761A72F6-32AC-4D27-B086-9EC41A1531FE}" type="presParOf" srcId="{2821829C-9334-4073-B801-ADA385A7B747}" destId="{B220ABA6-86D6-44BA-9BC2-B39130AFA950}" srcOrd="2" destOrd="0" presId="urn:microsoft.com/office/officeart/2008/layout/VerticalCurvedList"/>
    <dgm:cxn modelId="{936EF08A-5489-49A2-8D34-39C8AE7629D9}" type="presParOf" srcId="{2821829C-9334-4073-B801-ADA385A7B747}" destId="{EE206C5B-CF3B-4C5B-AC6E-BC2523947153}" srcOrd="3" destOrd="0" presId="urn:microsoft.com/office/officeart/2008/layout/VerticalCurvedList"/>
    <dgm:cxn modelId="{E96BF102-DD80-472B-9AB2-8FCC6D6154B2}" type="presParOf" srcId="{C2B148A5-C0D8-4F81-996A-98DB0D9F9CE3}" destId="{03F49156-1FF8-4EA5-9306-5EE547A0301B}" srcOrd="1" destOrd="0" presId="urn:microsoft.com/office/officeart/2008/layout/VerticalCurvedList"/>
    <dgm:cxn modelId="{15B2AF88-5A62-4E56-A1D0-E6916627FA45}" type="presParOf" srcId="{C2B148A5-C0D8-4F81-996A-98DB0D9F9CE3}" destId="{5D8E7D9B-DD17-42E6-B1BC-0E7DA66AB944}" srcOrd="2" destOrd="0" presId="urn:microsoft.com/office/officeart/2008/layout/VerticalCurvedList"/>
    <dgm:cxn modelId="{F616E6E1-BE12-4262-ABB9-2A8B9B1F7EA8}" type="presParOf" srcId="{5D8E7D9B-DD17-42E6-B1BC-0E7DA66AB944}" destId="{F275BAE2-0911-4D2A-A231-014C8CCE1F00}" srcOrd="0" destOrd="0" presId="urn:microsoft.com/office/officeart/2008/layout/VerticalCurvedList"/>
    <dgm:cxn modelId="{14448F70-2090-4480-A345-DC94207B78AA}" type="presParOf" srcId="{C2B148A5-C0D8-4F81-996A-98DB0D9F9CE3}" destId="{680ED91F-32AB-4C62-AC94-DA44C4AE8D07}" srcOrd="3" destOrd="0" presId="urn:microsoft.com/office/officeart/2008/layout/VerticalCurvedList"/>
    <dgm:cxn modelId="{2FE2EE6C-9A20-4317-BCD4-DCD9C4975899}" type="presParOf" srcId="{C2B148A5-C0D8-4F81-996A-98DB0D9F9CE3}" destId="{8648DAE1-3E84-4503-B30A-27F3C6FFB3E2}" srcOrd="4" destOrd="0" presId="urn:microsoft.com/office/officeart/2008/layout/VerticalCurvedList"/>
    <dgm:cxn modelId="{68F2A8FC-69FE-4B12-8365-0A101A5F42EC}" type="presParOf" srcId="{8648DAE1-3E84-4503-B30A-27F3C6FFB3E2}" destId="{F307D4C1-E089-408E-B24E-479C4F8F5A92}" srcOrd="0" destOrd="0" presId="urn:microsoft.com/office/officeart/2008/layout/VerticalCurvedList"/>
    <dgm:cxn modelId="{E68ED038-3B49-47DE-90FF-3AC7D8A26B18}" type="presParOf" srcId="{C2B148A5-C0D8-4F81-996A-98DB0D9F9CE3}" destId="{9DE643E5-A817-45A3-9F03-017429DBFD9D}" srcOrd="5" destOrd="0" presId="urn:microsoft.com/office/officeart/2008/layout/VerticalCurvedList"/>
    <dgm:cxn modelId="{2E47FE43-26EE-421E-931E-5604441883D8}" type="presParOf" srcId="{C2B148A5-C0D8-4F81-996A-98DB0D9F9CE3}" destId="{675E0657-D988-4E71-89BE-1A3740542C93}" srcOrd="6" destOrd="0" presId="urn:microsoft.com/office/officeart/2008/layout/VerticalCurvedList"/>
    <dgm:cxn modelId="{5ED208D8-B5B7-4CDC-9DFB-3BF7C6226E66}" type="presParOf" srcId="{675E0657-D988-4E71-89BE-1A3740542C93}" destId="{B87EADFC-CF6B-4CDD-A2C0-A94EC01EE73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BB1B980-0CE5-4814-8425-0C2F157B931A}"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3F1C3C8B-8D5F-4570-B4D6-08D1F022897F}">
      <dgm:prSet/>
      <dgm:spPr/>
      <dgm:t>
        <a:bodyPr/>
        <a:lstStyle/>
        <a:p>
          <a:pPr rtl="0"/>
          <a:r>
            <a:rPr lang="en-US">
              <a:latin typeface="Cambria" panose="02040503050406030204" pitchFamily="18" charset="0"/>
            </a:rPr>
            <a:t>CPU scheduling is the basis of multiprogramming operating systems. </a:t>
          </a:r>
        </a:p>
      </dgm:t>
    </dgm:pt>
    <dgm:pt modelId="{BB0F66D5-6C44-4137-A5D8-548AFD3F01C8}" type="parTrans" cxnId="{B4ED8ACF-5904-4C08-8BBA-A586AA6A9911}">
      <dgm:prSet/>
      <dgm:spPr/>
      <dgm:t>
        <a:bodyPr/>
        <a:lstStyle/>
        <a:p>
          <a:endParaRPr lang="en-US"/>
        </a:p>
      </dgm:t>
    </dgm:pt>
    <dgm:pt modelId="{23C72675-6FDC-4300-B27C-88383392CA94}" type="sibTrans" cxnId="{B4ED8ACF-5904-4C08-8BBA-A586AA6A9911}">
      <dgm:prSet/>
      <dgm:spPr/>
      <dgm:t>
        <a:bodyPr/>
        <a:lstStyle/>
        <a:p>
          <a:endParaRPr lang="en-US"/>
        </a:p>
      </dgm:t>
    </dgm:pt>
    <dgm:pt modelId="{7C193FE0-F29A-43D1-99A7-7D4E85B88535}">
      <dgm:prSet/>
      <dgm:spPr/>
      <dgm:t>
        <a:bodyPr/>
        <a:lstStyle/>
        <a:p>
          <a:pPr rtl="0"/>
          <a:r>
            <a:rPr lang="en-US" dirty="0">
              <a:latin typeface="Cambria" panose="02040503050406030204" pitchFamily="18" charset="0"/>
            </a:rPr>
            <a:t>By switching the CPU among processes, the operating system can make the computer more productive.</a:t>
          </a:r>
        </a:p>
      </dgm:t>
    </dgm:pt>
    <dgm:pt modelId="{04BE5BD0-FC26-4450-A441-7368BC92B702}" type="parTrans" cxnId="{3C32D7E8-9E9A-401D-81F4-68E6757F4DBD}">
      <dgm:prSet/>
      <dgm:spPr/>
      <dgm:t>
        <a:bodyPr/>
        <a:lstStyle/>
        <a:p>
          <a:endParaRPr lang="en-US"/>
        </a:p>
      </dgm:t>
    </dgm:pt>
    <dgm:pt modelId="{F3F372E7-CA35-4920-844A-7130462FED67}" type="sibTrans" cxnId="{3C32D7E8-9E9A-401D-81F4-68E6757F4DBD}">
      <dgm:prSet/>
      <dgm:spPr/>
      <dgm:t>
        <a:bodyPr/>
        <a:lstStyle/>
        <a:p>
          <a:endParaRPr lang="en-US"/>
        </a:p>
      </dgm:t>
    </dgm:pt>
    <dgm:pt modelId="{8A747C12-7F9D-4161-A9D4-A5FD71D800E3}">
      <dgm:prSet/>
      <dgm:spPr/>
      <dgm:t>
        <a:bodyPr/>
        <a:lstStyle/>
        <a:p>
          <a:pPr rtl="0"/>
          <a:r>
            <a:rPr lang="en-US" dirty="0">
              <a:latin typeface="Cambria" panose="02040503050406030204" pitchFamily="18" charset="0"/>
            </a:rPr>
            <a:t>The aim of CPU scheduling is to </a:t>
          </a:r>
          <a:r>
            <a:rPr lang="en-US" i="1" dirty="0">
              <a:latin typeface="Cambria" panose="02040503050406030204" pitchFamily="18" charset="0"/>
            </a:rPr>
            <a:t>assign processes </a:t>
          </a:r>
          <a:r>
            <a:rPr lang="en-US" dirty="0">
              <a:latin typeface="Cambria" panose="02040503050406030204" pitchFamily="18" charset="0"/>
            </a:rPr>
            <a:t>to the processor.</a:t>
          </a:r>
        </a:p>
      </dgm:t>
    </dgm:pt>
    <dgm:pt modelId="{0A3192D0-E6AC-46E8-B813-3F94DFD5A34D}" type="parTrans" cxnId="{76DD5BC8-6A58-467A-A46B-DEE616F8B1D6}">
      <dgm:prSet/>
      <dgm:spPr/>
      <dgm:t>
        <a:bodyPr/>
        <a:lstStyle/>
        <a:p>
          <a:endParaRPr lang="en-US"/>
        </a:p>
      </dgm:t>
    </dgm:pt>
    <dgm:pt modelId="{48B7803D-EF28-4EED-A562-86ACFC804ED7}" type="sibTrans" cxnId="{76DD5BC8-6A58-467A-A46B-DEE616F8B1D6}">
      <dgm:prSet/>
      <dgm:spPr/>
      <dgm:t>
        <a:bodyPr/>
        <a:lstStyle/>
        <a:p>
          <a:endParaRPr lang="en-US"/>
        </a:p>
      </dgm:t>
    </dgm:pt>
    <dgm:pt modelId="{BF17DCC2-0A96-4BF2-A040-53ABB2D241FA}">
      <dgm:prSet/>
      <dgm:spPr/>
      <dgm:t>
        <a:bodyPr/>
        <a:lstStyle/>
        <a:p>
          <a:pPr rtl="0"/>
          <a:r>
            <a:rPr kumimoji="1" lang="en-US" dirty="0">
              <a:latin typeface="Cambria" panose="02040503050406030204" pitchFamily="18" charset="0"/>
            </a:rPr>
            <a:t>Selects processes that are ready to execute, and allocates the CPU to one of them.</a:t>
          </a:r>
          <a:endParaRPr lang="en-US" dirty="0">
            <a:latin typeface="Cambria" panose="02040503050406030204" pitchFamily="18" charset="0"/>
          </a:endParaRPr>
        </a:p>
      </dgm:t>
    </dgm:pt>
    <dgm:pt modelId="{905579C5-AACD-4EAA-88B3-BAE81BDC6D4C}" type="parTrans" cxnId="{160158B7-5B3F-482C-B88E-7185989844CE}">
      <dgm:prSet/>
      <dgm:spPr/>
      <dgm:t>
        <a:bodyPr/>
        <a:lstStyle/>
        <a:p>
          <a:endParaRPr lang="en-US"/>
        </a:p>
      </dgm:t>
    </dgm:pt>
    <dgm:pt modelId="{F2D46078-392B-4FB3-87EA-D217FC902D92}" type="sibTrans" cxnId="{160158B7-5B3F-482C-B88E-7185989844CE}">
      <dgm:prSet/>
      <dgm:spPr/>
      <dgm:t>
        <a:bodyPr/>
        <a:lstStyle/>
        <a:p>
          <a:endParaRPr lang="en-US"/>
        </a:p>
      </dgm:t>
    </dgm:pt>
    <dgm:pt modelId="{6E24BC7F-BEB0-4906-8100-A2908D8A8262}" type="pres">
      <dgm:prSet presAssocID="{BBB1B980-0CE5-4814-8425-0C2F157B931A}" presName="Name0" presStyleCnt="0">
        <dgm:presLayoutVars>
          <dgm:chMax val="7"/>
          <dgm:chPref val="7"/>
          <dgm:dir/>
        </dgm:presLayoutVars>
      </dgm:prSet>
      <dgm:spPr/>
    </dgm:pt>
    <dgm:pt modelId="{05702AD3-75F8-4070-BE69-D573390E4692}" type="pres">
      <dgm:prSet presAssocID="{BBB1B980-0CE5-4814-8425-0C2F157B931A}" presName="Name1" presStyleCnt="0"/>
      <dgm:spPr/>
    </dgm:pt>
    <dgm:pt modelId="{D28F9733-0A45-44A6-AD2C-4BD4F65EE5F9}" type="pres">
      <dgm:prSet presAssocID="{BBB1B980-0CE5-4814-8425-0C2F157B931A}" presName="cycle" presStyleCnt="0"/>
      <dgm:spPr/>
    </dgm:pt>
    <dgm:pt modelId="{C8B093D1-A3A9-4B3D-B402-DD932CE7831C}" type="pres">
      <dgm:prSet presAssocID="{BBB1B980-0CE5-4814-8425-0C2F157B931A}" presName="srcNode" presStyleLbl="node1" presStyleIdx="0" presStyleCnt="4"/>
      <dgm:spPr/>
    </dgm:pt>
    <dgm:pt modelId="{1A567507-3629-4D63-8FCE-6267DBD1DB95}" type="pres">
      <dgm:prSet presAssocID="{BBB1B980-0CE5-4814-8425-0C2F157B931A}" presName="conn" presStyleLbl="parChTrans1D2" presStyleIdx="0" presStyleCnt="1"/>
      <dgm:spPr/>
    </dgm:pt>
    <dgm:pt modelId="{8DB068A4-CFB3-4757-92F3-9B1425E29138}" type="pres">
      <dgm:prSet presAssocID="{BBB1B980-0CE5-4814-8425-0C2F157B931A}" presName="extraNode" presStyleLbl="node1" presStyleIdx="0" presStyleCnt="4"/>
      <dgm:spPr/>
    </dgm:pt>
    <dgm:pt modelId="{C23C79EE-5DF4-42E9-AE63-79B5D3233B1D}" type="pres">
      <dgm:prSet presAssocID="{BBB1B980-0CE5-4814-8425-0C2F157B931A}" presName="dstNode" presStyleLbl="node1" presStyleIdx="0" presStyleCnt="4"/>
      <dgm:spPr/>
    </dgm:pt>
    <dgm:pt modelId="{AAA08BF0-A039-4348-A365-9DD210612D2F}" type="pres">
      <dgm:prSet presAssocID="{3F1C3C8B-8D5F-4570-B4D6-08D1F022897F}" presName="text_1" presStyleLbl="node1" presStyleIdx="0" presStyleCnt="4">
        <dgm:presLayoutVars>
          <dgm:bulletEnabled val="1"/>
        </dgm:presLayoutVars>
      </dgm:prSet>
      <dgm:spPr/>
    </dgm:pt>
    <dgm:pt modelId="{905589C6-6A6A-481A-849A-D710E9E44D74}" type="pres">
      <dgm:prSet presAssocID="{3F1C3C8B-8D5F-4570-B4D6-08D1F022897F}" presName="accent_1" presStyleCnt="0"/>
      <dgm:spPr/>
    </dgm:pt>
    <dgm:pt modelId="{F6B2E78B-EAED-46D7-AF42-BE85A8D77AF0}" type="pres">
      <dgm:prSet presAssocID="{3F1C3C8B-8D5F-4570-B4D6-08D1F022897F}" presName="accentRepeatNode" presStyleLbl="solidFgAcc1" presStyleIdx="0" presStyleCnt="4"/>
      <dgm:spPr/>
    </dgm:pt>
    <dgm:pt modelId="{2B65FFCB-6C2E-4C3F-855C-F33FC9C2A992}" type="pres">
      <dgm:prSet presAssocID="{7C193FE0-F29A-43D1-99A7-7D4E85B88535}" presName="text_2" presStyleLbl="node1" presStyleIdx="1" presStyleCnt="4">
        <dgm:presLayoutVars>
          <dgm:bulletEnabled val="1"/>
        </dgm:presLayoutVars>
      </dgm:prSet>
      <dgm:spPr/>
    </dgm:pt>
    <dgm:pt modelId="{C78D836B-C589-4317-BCE2-BBA541D86FB0}" type="pres">
      <dgm:prSet presAssocID="{7C193FE0-F29A-43D1-99A7-7D4E85B88535}" presName="accent_2" presStyleCnt="0"/>
      <dgm:spPr/>
    </dgm:pt>
    <dgm:pt modelId="{54DE41FC-11FA-462F-A3B4-2A2AD5565982}" type="pres">
      <dgm:prSet presAssocID="{7C193FE0-F29A-43D1-99A7-7D4E85B88535}" presName="accentRepeatNode" presStyleLbl="solidFgAcc1" presStyleIdx="1" presStyleCnt="4"/>
      <dgm:spPr/>
    </dgm:pt>
    <dgm:pt modelId="{F5719AF5-3A99-4B82-B15A-9AD9A5C60EC8}" type="pres">
      <dgm:prSet presAssocID="{8A747C12-7F9D-4161-A9D4-A5FD71D800E3}" presName="text_3" presStyleLbl="node1" presStyleIdx="2" presStyleCnt="4">
        <dgm:presLayoutVars>
          <dgm:bulletEnabled val="1"/>
        </dgm:presLayoutVars>
      </dgm:prSet>
      <dgm:spPr/>
    </dgm:pt>
    <dgm:pt modelId="{6934A8CD-165C-4BCD-A51D-D41AB66BCA98}" type="pres">
      <dgm:prSet presAssocID="{8A747C12-7F9D-4161-A9D4-A5FD71D800E3}" presName="accent_3" presStyleCnt="0"/>
      <dgm:spPr/>
    </dgm:pt>
    <dgm:pt modelId="{C28F0688-6139-421F-9440-1977032F7E9C}" type="pres">
      <dgm:prSet presAssocID="{8A747C12-7F9D-4161-A9D4-A5FD71D800E3}" presName="accentRepeatNode" presStyleLbl="solidFgAcc1" presStyleIdx="2" presStyleCnt="4"/>
      <dgm:spPr/>
    </dgm:pt>
    <dgm:pt modelId="{9278A3DF-7A2E-46B0-BB18-0F85059F21D9}" type="pres">
      <dgm:prSet presAssocID="{BF17DCC2-0A96-4BF2-A040-53ABB2D241FA}" presName="text_4" presStyleLbl="node1" presStyleIdx="3" presStyleCnt="4">
        <dgm:presLayoutVars>
          <dgm:bulletEnabled val="1"/>
        </dgm:presLayoutVars>
      </dgm:prSet>
      <dgm:spPr/>
    </dgm:pt>
    <dgm:pt modelId="{F5AF2227-B963-46B4-919B-069F6C367AAF}" type="pres">
      <dgm:prSet presAssocID="{BF17DCC2-0A96-4BF2-A040-53ABB2D241FA}" presName="accent_4" presStyleCnt="0"/>
      <dgm:spPr/>
    </dgm:pt>
    <dgm:pt modelId="{B0D06C8F-2C77-48F9-83A7-88CEE6CDCB39}" type="pres">
      <dgm:prSet presAssocID="{BF17DCC2-0A96-4BF2-A040-53ABB2D241FA}" presName="accentRepeatNode" presStyleLbl="solidFgAcc1" presStyleIdx="3" presStyleCnt="4"/>
      <dgm:spPr/>
    </dgm:pt>
  </dgm:ptLst>
  <dgm:cxnLst>
    <dgm:cxn modelId="{1B1F9E4A-A146-46BA-BD7D-8667BB36A8DF}" type="presOf" srcId="{7C193FE0-F29A-43D1-99A7-7D4E85B88535}" destId="{2B65FFCB-6C2E-4C3F-855C-F33FC9C2A992}" srcOrd="0" destOrd="0" presId="urn:microsoft.com/office/officeart/2008/layout/VerticalCurvedList"/>
    <dgm:cxn modelId="{C518C455-1F8C-41F3-A1BD-91242D2F8A48}" type="presOf" srcId="{23C72675-6FDC-4300-B27C-88383392CA94}" destId="{1A567507-3629-4D63-8FCE-6267DBD1DB95}" srcOrd="0" destOrd="0" presId="urn:microsoft.com/office/officeart/2008/layout/VerticalCurvedList"/>
    <dgm:cxn modelId="{6DE9E38F-FA48-4448-A791-B1A72273CDAD}" type="presOf" srcId="{3F1C3C8B-8D5F-4570-B4D6-08D1F022897F}" destId="{AAA08BF0-A039-4348-A365-9DD210612D2F}" srcOrd="0" destOrd="0" presId="urn:microsoft.com/office/officeart/2008/layout/VerticalCurvedList"/>
    <dgm:cxn modelId="{160158B7-5B3F-482C-B88E-7185989844CE}" srcId="{BBB1B980-0CE5-4814-8425-0C2F157B931A}" destId="{BF17DCC2-0A96-4BF2-A040-53ABB2D241FA}" srcOrd="3" destOrd="0" parTransId="{905579C5-AACD-4EAA-88B3-BAE81BDC6D4C}" sibTransId="{F2D46078-392B-4FB3-87EA-D217FC902D92}"/>
    <dgm:cxn modelId="{76DD5BC8-6A58-467A-A46B-DEE616F8B1D6}" srcId="{BBB1B980-0CE5-4814-8425-0C2F157B931A}" destId="{8A747C12-7F9D-4161-A9D4-A5FD71D800E3}" srcOrd="2" destOrd="0" parTransId="{0A3192D0-E6AC-46E8-B813-3F94DFD5A34D}" sibTransId="{48B7803D-EF28-4EED-A562-86ACFC804ED7}"/>
    <dgm:cxn modelId="{B4ED8ACF-5904-4C08-8BBA-A586AA6A9911}" srcId="{BBB1B980-0CE5-4814-8425-0C2F157B931A}" destId="{3F1C3C8B-8D5F-4570-B4D6-08D1F022897F}" srcOrd="0" destOrd="0" parTransId="{BB0F66D5-6C44-4137-A5D8-548AFD3F01C8}" sibTransId="{23C72675-6FDC-4300-B27C-88383392CA94}"/>
    <dgm:cxn modelId="{3B3264DB-100E-41F7-B7EB-0283BD082AB8}" type="presOf" srcId="{BBB1B980-0CE5-4814-8425-0C2F157B931A}" destId="{6E24BC7F-BEB0-4906-8100-A2908D8A8262}" srcOrd="0" destOrd="0" presId="urn:microsoft.com/office/officeart/2008/layout/VerticalCurvedList"/>
    <dgm:cxn modelId="{0533A2E7-1DC1-4B77-8FB4-5F6EBCB2F899}" type="presOf" srcId="{BF17DCC2-0A96-4BF2-A040-53ABB2D241FA}" destId="{9278A3DF-7A2E-46B0-BB18-0F85059F21D9}" srcOrd="0" destOrd="0" presId="urn:microsoft.com/office/officeart/2008/layout/VerticalCurvedList"/>
    <dgm:cxn modelId="{3C32D7E8-9E9A-401D-81F4-68E6757F4DBD}" srcId="{BBB1B980-0CE5-4814-8425-0C2F157B931A}" destId="{7C193FE0-F29A-43D1-99A7-7D4E85B88535}" srcOrd="1" destOrd="0" parTransId="{04BE5BD0-FC26-4450-A441-7368BC92B702}" sibTransId="{F3F372E7-CA35-4920-844A-7130462FED67}"/>
    <dgm:cxn modelId="{AF3559F0-95AC-4161-9EAF-5D6F7F580D16}" type="presOf" srcId="{8A747C12-7F9D-4161-A9D4-A5FD71D800E3}" destId="{F5719AF5-3A99-4B82-B15A-9AD9A5C60EC8}" srcOrd="0" destOrd="0" presId="urn:microsoft.com/office/officeart/2008/layout/VerticalCurvedList"/>
    <dgm:cxn modelId="{9C150B8C-DC39-47D8-A175-82F30611E81C}" type="presParOf" srcId="{6E24BC7F-BEB0-4906-8100-A2908D8A8262}" destId="{05702AD3-75F8-4070-BE69-D573390E4692}" srcOrd="0" destOrd="0" presId="urn:microsoft.com/office/officeart/2008/layout/VerticalCurvedList"/>
    <dgm:cxn modelId="{8BC6D121-48B2-493B-BAB0-CAF39ED6393B}" type="presParOf" srcId="{05702AD3-75F8-4070-BE69-D573390E4692}" destId="{D28F9733-0A45-44A6-AD2C-4BD4F65EE5F9}" srcOrd="0" destOrd="0" presId="urn:microsoft.com/office/officeart/2008/layout/VerticalCurvedList"/>
    <dgm:cxn modelId="{54993402-0903-4DCE-90B1-329B441B1211}" type="presParOf" srcId="{D28F9733-0A45-44A6-AD2C-4BD4F65EE5F9}" destId="{C8B093D1-A3A9-4B3D-B402-DD932CE7831C}" srcOrd="0" destOrd="0" presId="urn:microsoft.com/office/officeart/2008/layout/VerticalCurvedList"/>
    <dgm:cxn modelId="{1200077E-00FD-48FE-A983-9C6EF95E1568}" type="presParOf" srcId="{D28F9733-0A45-44A6-AD2C-4BD4F65EE5F9}" destId="{1A567507-3629-4D63-8FCE-6267DBD1DB95}" srcOrd="1" destOrd="0" presId="urn:microsoft.com/office/officeart/2008/layout/VerticalCurvedList"/>
    <dgm:cxn modelId="{4AC966DB-ED67-4CEC-AC8A-F206A42F100E}" type="presParOf" srcId="{D28F9733-0A45-44A6-AD2C-4BD4F65EE5F9}" destId="{8DB068A4-CFB3-4757-92F3-9B1425E29138}" srcOrd="2" destOrd="0" presId="urn:microsoft.com/office/officeart/2008/layout/VerticalCurvedList"/>
    <dgm:cxn modelId="{D4AC049F-72B5-4E95-9D77-00847C1A1F47}" type="presParOf" srcId="{D28F9733-0A45-44A6-AD2C-4BD4F65EE5F9}" destId="{C23C79EE-5DF4-42E9-AE63-79B5D3233B1D}" srcOrd="3" destOrd="0" presId="urn:microsoft.com/office/officeart/2008/layout/VerticalCurvedList"/>
    <dgm:cxn modelId="{3099944A-3534-43B8-86D6-68F1A8899654}" type="presParOf" srcId="{05702AD3-75F8-4070-BE69-D573390E4692}" destId="{AAA08BF0-A039-4348-A365-9DD210612D2F}" srcOrd="1" destOrd="0" presId="urn:microsoft.com/office/officeart/2008/layout/VerticalCurvedList"/>
    <dgm:cxn modelId="{B5A36288-6203-402E-AE1E-AC8D9239ECDF}" type="presParOf" srcId="{05702AD3-75F8-4070-BE69-D573390E4692}" destId="{905589C6-6A6A-481A-849A-D710E9E44D74}" srcOrd="2" destOrd="0" presId="urn:microsoft.com/office/officeart/2008/layout/VerticalCurvedList"/>
    <dgm:cxn modelId="{2F7FB3A0-334A-4053-9649-67C2AD7B00D7}" type="presParOf" srcId="{905589C6-6A6A-481A-849A-D710E9E44D74}" destId="{F6B2E78B-EAED-46D7-AF42-BE85A8D77AF0}" srcOrd="0" destOrd="0" presId="urn:microsoft.com/office/officeart/2008/layout/VerticalCurvedList"/>
    <dgm:cxn modelId="{65F9FD38-7AE0-4616-A9D5-76122B7DC352}" type="presParOf" srcId="{05702AD3-75F8-4070-BE69-D573390E4692}" destId="{2B65FFCB-6C2E-4C3F-855C-F33FC9C2A992}" srcOrd="3" destOrd="0" presId="urn:microsoft.com/office/officeart/2008/layout/VerticalCurvedList"/>
    <dgm:cxn modelId="{5E11AD71-1F4B-4302-90BC-25B3CE9C31DA}" type="presParOf" srcId="{05702AD3-75F8-4070-BE69-D573390E4692}" destId="{C78D836B-C589-4317-BCE2-BBA541D86FB0}" srcOrd="4" destOrd="0" presId="urn:microsoft.com/office/officeart/2008/layout/VerticalCurvedList"/>
    <dgm:cxn modelId="{B7FF0155-797B-48E1-9673-E6C9CB56E1A9}" type="presParOf" srcId="{C78D836B-C589-4317-BCE2-BBA541D86FB0}" destId="{54DE41FC-11FA-462F-A3B4-2A2AD5565982}" srcOrd="0" destOrd="0" presId="urn:microsoft.com/office/officeart/2008/layout/VerticalCurvedList"/>
    <dgm:cxn modelId="{B6822522-B7C4-4E21-ABC2-1FF07F8EEB0A}" type="presParOf" srcId="{05702AD3-75F8-4070-BE69-D573390E4692}" destId="{F5719AF5-3A99-4B82-B15A-9AD9A5C60EC8}" srcOrd="5" destOrd="0" presId="urn:microsoft.com/office/officeart/2008/layout/VerticalCurvedList"/>
    <dgm:cxn modelId="{48AE2964-41CE-4719-AEC2-BD539DA09C5F}" type="presParOf" srcId="{05702AD3-75F8-4070-BE69-D573390E4692}" destId="{6934A8CD-165C-4BCD-A51D-D41AB66BCA98}" srcOrd="6" destOrd="0" presId="urn:microsoft.com/office/officeart/2008/layout/VerticalCurvedList"/>
    <dgm:cxn modelId="{C789F2F9-1912-4A47-81F5-947DCE367578}" type="presParOf" srcId="{6934A8CD-165C-4BCD-A51D-D41AB66BCA98}" destId="{C28F0688-6139-421F-9440-1977032F7E9C}" srcOrd="0" destOrd="0" presId="urn:microsoft.com/office/officeart/2008/layout/VerticalCurvedList"/>
    <dgm:cxn modelId="{BFB73A18-54DE-40EA-A1DF-E6ECF82CB517}" type="presParOf" srcId="{05702AD3-75F8-4070-BE69-D573390E4692}" destId="{9278A3DF-7A2E-46B0-BB18-0F85059F21D9}" srcOrd="7" destOrd="0" presId="urn:microsoft.com/office/officeart/2008/layout/VerticalCurvedList"/>
    <dgm:cxn modelId="{D73C173F-610B-4F8C-B601-8A6FE64C447F}" type="presParOf" srcId="{05702AD3-75F8-4070-BE69-D573390E4692}" destId="{F5AF2227-B963-46B4-919B-069F6C367AAF}" srcOrd="8" destOrd="0" presId="urn:microsoft.com/office/officeart/2008/layout/VerticalCurvedList"/>
    <dgm:cxn modelId="{D06EBC55-B69A-4CBD-8238-7AE02633ECAA}" type="presParOf" srcId="{F5AF2227-B963-46B4-919B-069F6C367AAF}" destId="{B0D06C8F-2C77-48F9-83A7-88CEE6CDCB3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A710A68-5B6B-477A-AA6E-C6861532C1D5}" type="doc">
      <dgm:prSet loTypeId="urn:diagrams.loki3.com/BracketList" loCatId="list" qsTypeId="urn:microsoft.com/office/officeart/2005/8/quickstyle/simple3" qsCatId="simple" csTypeId="urn:microsoft.com/office/officeart/2005/8/colors/accent0_3" csCatId="mainScheme" phldr="1"/>
      <dgm:spPr/>
      <dgm:t>
        <a:bodyPr/>
        <a:lstStyle/>
        <a:p>
          <a:endParaRPr lang="en-US"/>
        </a:p>
      </dgm:t>
    </dgm:pt>
    <dgm:pt modelId="{465BE35F-0656-4E49-86ED-9702A4FAD1A3}">
      <dgm:prSet/>
      <dgm:spPr/>
      <dgm:t>
        <a:bodyPr/>
        <a:lstStyle/>
        <a:p>
          <a:pPr algn="ctr" rtl="0"/>
          <a:r>
            <a:rPr lang="en-IN" dirty="0">
              <a:latin typeface="Cambria" panose="02040503050406030204" pitchFamily="18" charset="0"/>
            </a:rPr>
            <a:t>Need</a:t>
          </a:r>
          <a:endParaRPr lang="en-US" dirty="0">
            <a:latin typeface="Cambria" panose="02040503050406030204" pitchFamily="18" charset="0"/>
          </a:endParaRPr>
        </a:p>
      </dgm:t>
    </dgm:pt>
    <dgm:pt modelId="{1638665D-85DB-4523-A35C-43CCA589CE1E}" type="parTrans" cxnId="{60F3E0BC-AB1F-41C5-A219-25AD25C06D32}">
      <dgm:prSet/>
      <dgm:spPr/>
      <dgm:t>
        <a:bodyPr/>
        <a:lstStyle/>
        <a:p>
          <a:endParaRPr lang="en-US"/>
        </a:p>
      </dgm:t>
    </dgm:pt>
    <dgm:pt modelId="{C3713589-0607-410D-9613-7C9A85BE4C9F}" type="sibTrans" cxnId="{60F3E0BC-AB1F-41C5-A219-25AD25C06D32}">
      <dgm:prSet/>
      <dgm:spPr/>
      <dgm:t>
        <a:bodyPr/>
        <a:lstStyle/>
        <a:p>
          <a:endParaRPr lang="en-US"/>
        </a:p>
      </dgm:t>
    </dgm:pt>
    <dgm:pt modelId="{713BC8CF-E4C3-4B7C-A288-3CF4E1FA90F7}">
      <dgm:prSet custT="1"/>
      <dgm:spPr/>
      <dgm:t>
        <a:bodyPr/>
        <a:lstStyle/>
        <a:p>
          <a:pPr rtl="0"/>
          <a:r>
            <a:rPr kumimoji="1" lang="en-US" sz="3600" dirty="0">
              <a:latin typeface="Cambria" panose="02040503050406030204" pitchFamily="18" charset="0"/>
            </a:rPr>
            <a:t>Switches from running to waiting state</a:t>
          </a:r>
          <a:endParaRPr lang="en-US" sz="3600" dirty="0">
            <a:latin typeface="Cambria" panose="02040503050406030204" pitchFamily="18" charset="0"/>
          </a:endParaRPr>
        </a:p>
      </dgm:t>
    </dgm:pt>
    <dgm:pt modelId="{849DA6CB-F4A7-48B1-88D9-442E58D01D5B}" type="parTrans" cxnId="{1167830B-9DE7-43BD-9936-8B88E26F3AE3}">
      <dgm:prSet/>
      <dgm:spPr/>
      <dgm:t>
        <a:bodyPr/>
        <a:lstStyle/>
        <a:p>
          <a:endParaRPr lang="en-US"/>
        </a:p>
      </dgm:t>
    </dgm:pt>
    <dgm:pt modelId="{BB035F76-4D3C-4800-8D7A-04489489A2C1}" type="sibTrans" cxnId="{1167830B-9DE7-43BD-9936-8B88E26F3AE3}">
      <dgm:prSet/>
      <dgm:spPr/>
      <dgm:t>
        <a:bodyPr/>
        <a:lstStyle/>
        <a:p>
          <a:endParaRPr lang="en-US"/>
        </a:p>
      </dgm:t>
    </dgm:pt>
    <dgm:pt modelId="{6DD0C187-F83A-425A-823B-EE74AB16C368}">
      <dgm:prSet custT="1"/>
      <dgm:spPr/>
      <dgm:t>
        <a:bodyPr/>
        <a:lstStyle/>
        <a:p>
          <a:pPr rtl="0"/>
          <a:r>
            <a:rPr kumimoji="1" lang="en-US" sz="3600" dirty="0">
              <a:latin typeface="Cambria" panose="02040503050406030204" pitchFamily="18" charset="0"/>
            </a:rPr>
            <a:t>Switches from running to ready state</a:t>
          </a:r>
          <a:endParaRPr lang="en-US" sz="3600" dirty="0">
            <a:latin typeface="Cambria" panose="02040503050406030204" pitchFamily="18" charset="0"/>
          </a:endParaRPr>
        </a:p>
      </dgm:t>
    </dgm:pt>
    <dgm:pt modelId="{2F304C60-E602-4975-8412-822C48DF0E4A}" type="parTrans" cxnId="{4084A762-3E2F-4796-838F-1215E8B11D51}">
      <dgm:prSet/>
      <dgm:spPr/>
      <dgm:t>
        <a:bodyPr/>
        <a:lstStyle/>
        <a:p>
          <a:endParaRPr lang="en-US"/>
        </a:p>
      </dgm:t>
    </dgm:pt>
    <dgm:pt modelId="{1AD126AF-B7C4-4506-8764-3AEAC64F2EB3}" type="sibTrans" cxnId="{4084A762-3E2F-4796-838F-1215E8B11D51}">
      <dgm:prSet/>
      <dgm:spPr/>
      <dgm:t>
        <a:bodyPr/>
        <a:lstStyle/>
        <a:p>
          <a:endParaRPr lang="en-US"/>
        </a:p>
      </dgm:t>
    </dgm:pt>
    <dgm:pt modelId="{FE667C61-0ABD-4F6E-BA3E-B3797349F2A5}">
      <dgm:prSet custT="1"/>
      <dgm:spPr/>
      <dgm:t>
        <a:bodyPr/>
        <a:lstStyle/>
        <a:p>
          <a:pPr rtl="0"/>
          <a:r>
            <a:rPr kumimoji="1" lang="en-US" sz="3600" dirty="0">
              <a:latin typeface="Cambria" panose="02040503050406030204" pitchFamily="18" charset="0"/>
            </a:rPr>
            <a:t>Switches from waiting to ready</a:t>
          </a:r>
          <a:endParaRPr lang="en-US" sz="3600" dirty="0">
            <a:latin typeface="Cambria" panose="02040503050406030204" pitchFamily="18" charset="0"/>
          </a:endParaRPr>
        </a:p>
      </dgm:t>
    </dgm:pt>
    <dgm:pt modelId="{33BFE79A-21AC-4993-B7BF-6118A505241D}" type="parTrans" cxnId="{9EE285C1-4EB8-4BDD-8747-3BCEBBD19D75}">
      <dgm:prSet/>
      <dgm:spPr/>
      <dgm:t>
        <a:bodyPr/>
        <a:lstStyle/>
        <a:p>
          <a:endParaRPr lang="en-US"/>
        </a:p>
      </dgm:t>
    </dgm:pt>
    <dgm:pt modelId="{515C61AA-D106-4C0C-9502-E77B08D60120}" type="sibTrans" cxnId="{9EE285C1-4EB8-4BDD-8747-3BCEBBD19D75}">
      <dgm:prSet/>
      <dgm:spPr/>
      <dgm:t>
        <a:bodyPr/>
        <a:lstStyle/>
        <a:p>
          <a:endParaRPr lang="en-US"/>
        </a:p>
      </dgm:t>
    </dgm:pt>
    <dgm:pt modelId="{FB0A25CC-E014-49FC-B393-17814142ECD6}">
      <dgm:prSet custT="1"/>
      <dgm:spPr/>
      <dgm:t>
        <a:bodyPr/>
        <a:lstStyle/>
        <a:p>
          <a:pPr rtl="0"/>
          <a:r>
            <a:rPr kumimoji="1" lang="en-US" sz="3600" dirty="0">
              <a:latin typeface="Cambria" panose="02040503050406030204" pitchFamily="18" charset="0"/>
            </a:rPr>
            <a:t>Terminates</a:t>
          </a:r>
          <a:endParaRPr lang="en-US" sz="3600" dirty="0">
            <a:latin typeface="Cambria" panose="02040503050406030204" pitchFamily="18" charset="0"/>
          </a:endParaRPr>
        </a:p>
      </dgm:t>
    </dgm:pt>
    <dgm:pt modelId="{5574BAF0-FF0E-4AD8-8D13-7A9C883127EB}" type="parTrans" cxnId="{33211868-D3AC-4FEE-A7C1-A85C51B34CA9}">
      <dgm:prSet/>
      <dgm:spPr/>
      <dgm:t>
        <a:bodyPr/>
        <a:lstStyle/>
        <a:p>
          <a:endParaRPr lang="en-US"/>
        </a:p>
      </dgm:t>
    </dgm:pt>
    <dgm:pt modelId="{6C77EF11-22BA-47D5-BF70-85CE37E4C3A2}" type="sibTrans" cxnId="{33211868-D3AC-4FEE-A7C1-A85C51B34CA9}">
      <dgm:prSet/>
      <dgm:spPr/>
      <dgm:t>
        <a:bodyPr/>
        <a:lstStyle/>
        <a:p>
          <a:endParaRPr lang="en-US"/>
        </a:p>
      </dgm:t>
    </dgm:pt>
    <dgm:pt modelId="{1DBA0E02-5632-4A84-9FF2-CD6CA4452002}" type="pres">
      <dgm:prSet presAssocID="{5A710A68-5B6B-477A-AA6E-C6861532C1D5}" presName="Name0" presStyleCnt="0">
        <dgm:presLayoutVars>
          <dgm:dir/>
          <dgm:animLvl val="lvl"/>
          <dgm:resizeHandles val="exact"/>
        </dgm:presLayoutVars>
      </dgm:prSet>
      <dgm:spPr/>
    </dgm:pt>
    <dgm:pt modelId="{E99CA626-16FB-40FD-855D-4CD3599CF47A}" type="pres">
      <dgm:prSet presAssocID="{465BE35F-0656-4E49-86ED-9702A4FAD1A3}" presName="linNode" presStyleCnt="0"/>
      <dgm:spPr/>
    </dgm:pt>
    <dgm:pt modelId="{B88100BC-5611-40E9-ACE3-273215022337}" type="pres">
      <dgm:prSet presAssocID="{465BE35F-0656-4E49-86ED-9702A4FAD1A3}" presName="parTx" presStyleLbl="revTx" presStyleIdx="0" presStyleCnt="1">
        <dgm:presLayoutVars>
          <dgm:chMax val="1"/>
          <dgm:bulletEnabled val="1"/>
        </dgm:presLayoutVars>
      </dgm:prSet>
      <dgm:spPr/>
    </dgm:pt>
    <dgm:pt modelId="{73A50D21-BC23-40BB-BAA6-3C204FB56FF2}" type="pres">
      <dgm:prSet presAssocID="{465BE35F-0656-4E49-86ED-9702A4FAD1A3}" presName="bracket" presStyleLbl="parChTrans1D1" presStyleIdx="0" presStyleCnt="1"/>
      <dgm:spPr/>
    </dgm:pt>
    <dgm:pt modelId="{10ECD1A3-376D-4CB7-A65A-FF2872F458F5}" type="pres">
      <dgm:prSet presAssocID="{465BE35F-0656-4E49-86ED-9702A4FAD1A3}" presName="spH" presStyleCnt="0"/>
      <dgm:spPr/>
    </dgm:pt>
    <dgm:pt modelId="{80425AC6-7799-406E-BD4E-67F9B701DEE3}" type="pres">
      <dgm:prSet presAssocID="{465BE35F-0656-4E49-86ED-9702A4FAD1A3}" presName="desTx" presStyleLbl="node1" presStyleIdx="0" presStyleCnt="1">
        <dgm:presLayoutVars>
          <dgm:bulletEnabled val="1"/>
        </dgm:presLayoutVars>
      </dgm:prSet>
      <dgm:spPr/>
    </dgm:pt>
  </dgm:ptLst>
  <dgm:cxnLst>
    <dgm:cxn modelId="{1167830B-9DE7-43BD-9936-8B88E26F3AE3}" srcId="{465BE35F-0656-4E49-86ED-9702A4FAD1A3}" destId="{713BC8CF-E4C3-4B7C-A288-3CF4E1FA90F7}" srcOrd="0" destOrd="0" parTransId="{849DA6CB-F4A7-48B1-88D9-442E58D01D5B}" sibTransId="{BB035F76-4D3C-4800-8D7A-04489489A2C1}"/>
    <dgm:cxn modelId="{F1B64D25-E306-4AC3-8ED0-82589AB22874}" type="presOf" srcId="{FB0A25CC-E014-49FC-B393-17814142ECD6}" destId="{80425AC6-7799-406E-BD4E-67F9B701DEE3}" srcOrd="0" destOrd="3" presId="urn:diagrams.loki3.com/BracketList"/>
    <dgm:cxn modelId="{3B8D4741-5905-48FA-8C35-F5420D3FC1F8}" type="presOf" srcId="{FE667C61-0ABD-4F6E-BA3E-B3797349F2A5}" destId="{80425AC6-7799-406E-BD4E-67F9B701DEE3}" srcOrd="0" destOrd="2" presId="urn:diagrams.loki3.com/BracketList"/>
    <dgm:cxn modelId="{334B4642-691B-4927-AF9A-B7BDAE3971A1}" type="presOf" srcId="{465BE35F-0656-4E49-86ED-9702A4FAD1A3}" destId="{B88100BC-5611-40E9-ACE3-273215022337}" srcOrd="0" destOrd="0" presId="urn:diagrams.loki3.com/BracketList"/>
    <dgm:cxn modelId="{4084A762-3E2F-4796-838F-1215E8B11D51}" srcId="{465BE35F-0656-4E49-86ED-9702A4FAD1A3}" destId="{6DD0C187-F83A-425A-823B-EE74AB16C368}" srcOrd="1" destOrd="0" parTransId="{2F304C60-E602-4975-8412-822C48DF0E4A}" sibTransId="{1AD126AF-B7C4-4506-8764-3AEAC64F2EB3}"/>
    <dgm:cxn modelId="{33211868-D3AC-4FEE-A7C1-A85C51B34CA9}" srcId="{465BE35F-0656-4E49-86ED-9702A4FAD1A3}" destId="{FB0A25CC-E014-49FC-B393-17814142ECD6}" srcOrd="3" destOrd="0" parTransId="{5574BAF0-FF0E-4AD8-8D13-7A9C883127EB}" sibTransId="{6C77EF11-22BA-47D5-BF70-85CE37E4C3A2}"/>
    <dgm:cxn modelId="{76E4EA8A-6706-4A59-BF13-F1AA97A210D7}" type="presOf" srcId="{5A710A68-5B6B-477A-AA6E-C6861532C1D5}" destId="{1DBA0E02-5632-4A84-9FF2-CD6CA4452002}" srcOrd="0" destOrd="0" presId="urn:diagrams.loki3.com/BracketList"/>
    <dgm:cxn modelId="{21929C93-2019-4528-A305-FC18D81D9959}" type="presOf" srcId="{6DD0C187-F83A-425A-823B-EE74AB16C368}" destId="{80425AC6-7799-406E-BD4E-67F9B701DEE3}" srcOrd="0" destOrd="1" presId="urn:diagrams.loki3.com/BracketList"/>
    <dgm:cxn modelId="{60F3E0BC-AB1F-41C5-A219-25AD25C06D32}" srcId="{5A710A68-5B6B-477A-AA6E-C6861532C1D5}" destId="{465BE35F-0656-4E49-86ED-9702A4FAD1A3}" srcOrd="0" destOrd="0" parTransId="{1638665D-85DB-4523-A35C-43CCA589CE1E}" sibTransId="{C3713589-0607-410D-9613-7C9A85BE4C9F}"/>
    <dgm:cxn modelId="{9EE285C1-4EB8-4BDD-8747-3BCEBBD19D75}" srcId="{465BE35F-0656-4E49-86ED-9702A4FAD1A3}" destId="{FE667C61-0ABD-4F6E-BA3E-B3797349F2A5}" srcOrd="2" destOrd="0" parTransId="{33BFE79A-21AC-4993-B7BF-6118A505241D}" sibTransId="{515C61AA-D106-4C0C-9502-E77B08D60120}"/>
    <dgm:cxn modelId="{E251CBFA-479D-4002-BF67-854546371440}" type="presOf" srcId="{713BC8CF-E4C3-4B7C-A288-3CF4E1FA90F7}" destId="{80425AC6-7799-406E-BD4E-67F9B701DEE3}" srcOrd="0" destOrd="0" presId="urn:diagrams.loki3.com/BracketList"/>
    <dgm:cxn modelId="{3E1B9562-7DCD-4C7A-9BF9-BAA3840E8F66}" type="presParOf" srcId="{1DBA0E02-5632-4A84-9FF2-CD6CA4452002}" destId="{E99CA626-16FB-40FD-855D-4CD3599CF47A}" srcOrd="0" destOrd="0" presId="urn:diagrams.loki3.com/BracketList"/>
    <dgm:cxn modelId="{B17090CA-1AB7-4CEA-9555-808D13BED45B}" type="presParOf" srcId="{E99CA626-16FB-40FD-855D-4CD3599CF47A}" destId="{B88100BC-5611-40E9-ACE3-273215022337}" srcOrd="0" destOrd="0" presId="urn:diagrams.loki3.com/BracketList"/>
    <dgm:cxn modelId="{5BBA0288-665A-41E4-8D80-28D48B315B18}" type="presParOf" srcId="{E99CA626-16FB-40FD-855D-4CD3599CF47A}" destId="{73A50D21-BC23-40BB-BAA6-3C204FB56FF2}" srcOrd="1" destOrd="0" presId="urn:diagrams.loki3.com/BracketList"/>
    <dgm:cxn modelId="{AF9C6819-5AB9-47C3-A18F-16EEE341C77D}" type="presParOf" srcId="{E99CA626-16FB-40FD-855D-4CD3599CF47A}" destId="{10ECD1A3-376D-4CB7-A65A-FF2872F458F5}" srcOrd="2" destOrd="0" presId="urn:diagrams.loki3.com/BracketList"/>
    <dgm:cxn modelId="{E3DCAA45-FC5E-489E-8D14-DD2EC4AF1F5F}" type="presParOf" srcId="{E99CA626-16FB-40FD-855D-4CD3599CF47A}" destId="{80425AC6-7799-406E-BD4E-67F9B701DEE3}"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AD24110-7CD3-4292-AD36-2EADA1F45E41}"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en-US"/>
        </a:p>
      </dgm:t>
    </dgm:pt>
    <dgm:pt modelId="{30FBF9BF-01A8-463A-BBB2-10A85E39F7B8}">
      <dgm:prSet custT="1"/>
      <dgm:spPr/>
      <dgm:t>
        <a:bodyPr/>
        <a:lstStyle/>
        <a:p>
          <a:pPr rtl="0"/>
          <a:r>
            <a:rPr lang="en-US" sz="2400" b="1">
              <a:latin typeface="Cambria" panose="02040503050406030204" pitchFamily="18" charset="0"/>
            </a:rPr>
            <a:t>Long term scheduler</a:t>
          </a:r>
          <a:endParaRPr lang="en-US" sz="2400">
            <a:latin typeface="Cambria" panose="02040503050406030204" pitchFamily="18" charset="0"/>
          </a:endParaRPr>
        </a:p>
      </dgm:t>
    </dgm:pt>
    <dgm:pt modelId="{9FB981B0-26FA-46A2-AAEB-E44DD24F66A5}" type="parTrans" cxnId="{E90E60A9-6E8A-4719-90FA-C7FF1A85E2E5}">
      <dgm:prSet/>
      <dgm:spPr/>
      <dgm:t>
        <a:bodyPr/>
        <a:lstStyle/>
        <a:p>
          <a:endParaRPr lang="en-US"/>
        </a:p>
      </dgm:t>
    </dgm:pt>
    <dgm:pt modelId="{1479A0BA-D1D3-484D-9139-2C83EE59C76A}" type="sibTrans" cxnId="{E90E60A9-6E8A-4719-90FA-C7FF1A85E2E5}">
      <dgm:prSet/>
      <dgm:spPr/>
      <dgm:t>
        <a:bodyPr/>
        <a:lstStyle/>
        <a:p>
          <a:endParaRPr lang="en-US"/>
        </a:p>
      </dgm:t>
    </dgm:pt>
    <dgm:pt modelId="{272F4219-8D62-4AAD-83F3-35D50D220FCC}">
      <dgm:prSet custT="1"/>
      <dgm:spPr/>
      <dgm:t>
        <a:bodyPr/>
        <a:lstStyle/>
        <a:p>
          <a:pPr rtl="0"/>
          <a:r>
            <a:rPr lang="en-IN" sz="2400" dirty="0">
              <a:latin typeface="Cambria" panose="02040503050406030204" pitchFamily="18" charset="0"/>
            </a:rPr>
            <a:t>When process is created.</a:t>
          </a:r>
          <a:endParaRPr lang="en-US" sz="2400" dirty="0">
            <a:latin typeface="Cambria" panose="02040503050406030204" pitchFamily="18" charset="0"/>
          </a:endParaRPr>
        </a:p>
      </dgm:t>
    </dgm:pt>
    <dgm:pt modelId="{5CE0F5B7-7175-4CB1-AFD7-EE5B3E01D8A6}" type="parTrans" cxnId="{B8B89309-9543-4B36-8432-EBDC3ED90244}">
      <dgm:prSet/>
      <dgm:spPr/>
      <dgm:t>
        <a:bodyPr/>
        <a:lstStyle/>
        <a:p>
          <a:endParaRPr lang="en-US"/>
        </a:p>
      </dgm:t>
    </dgm:pt>
    <dgm:pt modelId="{C2AAA8DF-9061-4AE4-AAEB-4A931A3B78E6}" type="sibTrans" cxnId="{B8B89309-9543-4B36-8432-EBDC3ED90244}">
      <dgm:prSet/>
      <dgm:spPr/>
      <dgm:t>
        <a:bodyPr/>
        <a:lstStyle/>
        <a:p>
          <a:endParaRPr lang="en-US"/>
        </a:p>
      </dgm:t>
    </dgm:pt>
    <dgm:pt modelId="{49479700-D006-49F6-A0DB-4B59814A1F95}">
      <dgm:prSet custT="1"/>
      <dgm:spPr/>
      <dgm:t>
        <a:bodyPr/>
        <a:lstStyle/>
        <a:p>
          <a:pPr rtl="0"/>
          <a:r>
            <a:rPr lang="en-US" sz="2400" dirty="0">
              <a:latin typeface="Cambria" panose="02040503050406030204" pitchFamily="18" charset="0"/>
            </a:rPr>
            <a:t>selects process and loads it into ready queue (memory) for execution.</a:t>
          </a:r>
        </a:p>
      </dgm:t>
    </dgm:pt>
    <dgm:pt modelId="{DEC0F1F3-2617-4AC9-A6C7-8D3F051E402C}" type="parTrans" cxnId="{E0CAC096-8B36-4D43-8E37-32508626CF4C}">
      <dgm:prSet/>
      <dgm:spPr/>
      <dgm:t>
        <a:bodyPr/>
        <a:lstStyle/>
        <a:p>
          <a:endParaRPr lang="en-US"/>
        </a:p>
      </dgm:t>
    </dgm:pt>
    <dgm:pt modelId="{B3BA9325-D570-4F58-8972-F9F98E03810D}" type="sibTrans" cxnId="{E0CAC096-8B36-4D43-8E37-32508626CF4C}">
      <dgm:prSet/>
      <dgm:spPr/>
      <dgm:t>
        <a:bodyPr/>
        <a:lstStyle/>
        <a:p>
          <a:endParaRPr lang="en-US"/>
        </a:p>
      </dgm:t>
    </dgm:pt>
    <dgm:pt modelId="{33289C0A-D21E-4DF0-A468-E1B410AB83E1}">
      <dgm:prSet custT="1"/>
      <dgm:spPr/>
      <dgm:t>
        <a:bodyPr/>
        <a:lstStyle/>
        <a:p>
          <a:pPr rtl="0"/>
          <a:r>
            <a:rPr lang="en-US" sz="2400" dirty="0">
              <a:latin typeface="Cambria" panose="02040503050406030204" pitchFamily="18" charset="0"/>
            </a:rPr>
            <a:t>This is a decision whether to add a new process to the set of processes that are currently active.</a:t>
          </a:r>
        </a:p>
      </dgm:t>
    </dgm:pt>
    <dgm:pt modelId="{4092A9DA-FB2E-4FB3-B183-059CA599BDCF}" type="parTrans" cxnId="{E80A2882-F154-42BD-8ADC-63B3C19933B9}">
      <dgm:prSet/>
      <dgm:spPr/>
      <dgm:t>
        <a:bodyPr/>
        <a:lstStyle/>
        <a:p>
          <a:endParaRPr lang="en-US"/>
        </a:p>
      </dgm:t>
    </dgm:pt>
    <dgm:pt modelId="{0E164652-03B5-4B9C-8599-4CCB4A25367C}" type="sibTrans" cxnId="{E80A2882-F154-42BD-8ADC-63B3C19933B9}">
      <dgm:prSet/>
      <dgm:spPr/>
      <dgm:t>
        <a:bodyPr/>
        <a:lstStyle/>
        <a:p>
          <a:endParaRPr lang="en-US"/>
        </a:p>
      </dgm:t>
    </dgm:pt>
    <dgm:pt modelId="{F62E15F8-B4EE-4840-8C5D-FCDE392A3E58}">
      <dgm:prSet custT="1"/>
      <dgm:spPr/>
      <dgm:t>
        <a:bodyPr/>
        <a:lstStyle/>
        <a:p>
          <a:pPr rtl="0"/>
          <a:r>
            <a:rPr lang="en-US" sz="2400" b="1" dirty="0">
              <a:latin typeface="Cambria" panose="02040503050406030204" pitchFamily="18" charset="0"/>
            </a:rPr>
            <a:t>Medium term scheduler</a:t>
          </a:r>
          <a:endParaRPr lang="en-US" sz="2400" dirty="0">
            <a:latin typeface="Cambria" panose="02040503050406030204" pitchFamily="18" charset="0"/>
          </a:endParaRPr>
        </a:p>
      </dgm:t>
    </dgm:pt>
    <dgm:pt modelId="{2AE6916D-EFD2-42D1-9146-77CB7BE3AA29}" type="parTrans" cxnId="{EC2E8C70-ECF7-4B95-AA07-B289D8DC1181}">
      <dgm:prSet/>
      <dgm:spPr/>
      <dgm:t>
        <a:bodyPr/>
        <a:lstStyle/>
        <a:p>
          <a:endParaRPr lang="en-US"/>
        </a:p>
      </dgm:t>
    </dgm:pt>
    <dgm:pt modelId="{9B48FFFB-14DD-4BB5-B34A-10128608EFD6}" type="sibTrans" cxnId="{EC2E8C70-ECF7-4B95-AA07-B289D8DC1181}">
      <dgm:prSet/>
      <dgm:spPr/>
      <dgm:t>
        <a:bodyPr/>
        <a:lstStyle/>
        <a:p>
          <a:endParaRPr lang="en-US"/>
        </a:p>
      </dgm:t>
    </dgm:pt>
    <dgm:pt modelId="{7575A1B6-E1F8-4F8E-9A26-47FAEDC6497C}">
      <dgm:prSet custT="1"/>
      <dgm:spPr/>
      <dgm:t>
        <a:bodyPr/>
        <a:lstStyle/>
        <a:p>
          <a:pPr rtl="0"/>
          <a:r>
            <a:rPr lang="en-US" sz="2400">
              <a:latin typeface="Cambria" panose="02040503050406030204" pitchFamily="18" charset="0"/>
            </a:rPr>
            <a:t>Memory manager.</a:t>
          </a:r>
        </a:p>
      </dgm:t>
    </dgm:pt>
    <dgm:pt modelId="{73C6764C-EBE9-4DC5-957D-5DE7BBDC2523}" type="parTrans" cxnId="{BE12F842-C3CD-4513-B828-3113E617675C}">
      <dgm:prSet/>
      <dgm:spPr/>
      <dgm:t>
        <a:bodyPr/>
        <a:lstStyle/>
        <a:p>
          <a:endParaRPr lang="en-US"/>
        </a:p>
      </dgm:t>
    </dgm:pt>
    <dgm:pt modelId="{47FBD4E3-0688-40ED-A51E-6E1B887C0B3A}" type="sibTrans" cxnId="{BE12F842-C3CD-4513-B828-3113E617675C}">
      <dgm:prSet/>
      <dgm:spPr/>
      <dgm:t>
        <a:bodyPr/>
        <a:lstStyle/>
        <a:p>
          <a:endParaRPr lang="en-US"/>
        </a:p>
      </dgm:t>
    </dgm:pt>
    <dgm:pt modelId="{E5F2BB0E-966E-4F4A-A51F-B782B45F08D8}">
      <dgm:prSet custT="1"/>
      <dgm:spPr/>
      <dgm:t>
        <a:bodyPr/>
        <a:lstStyle/>
        <a:p>
          <a:pPr rtl="0"/>
          <a:r>
            <a:rPr lang="en-US" sz="2400" dirty="0">
              <a:latin typeface="Cambria" panose="02040503050406030204" pitchFamily="18" charset="0"/>
            </a:rPr>
            <a:t>Swap in, Swap out from main memory non-active processes.</a:t>
          </a:r>
        </a:p>
      </dgm:t>
    </dgm:pt>
    <dgm:pt modelId="{1FEACFAD-9D56-400D-B7A5-758D462138A3}" type="parTrans" cxnId="{3557183A-BFC5-4EC1-8E39-6A31E6CFFE37}">
      <dgm:prSet/>
      <dgm:spPr/>
      <dgm:t>
        <a:bodyPr/>
        <a:lstStyle/>
        <a:p>
          <a:endParaRPr lang="en-US"/>
        </a:p>
      </dgm:t>
    </dgm:pt>
    <dgm:pt modelId="{269A1729-3D7E-4486-A1AC-765A6B813177}" type="sibTrans" cxnId="{3557183A-BFC5-4EC1-8E39-6A31E6CFFE37}">
      <dgm:prSet/>
      <dgm:spPr/>
      <dgm:t>
        <a:bodyPr/>
        <a:lstStyle/>
        <a:p>
          <a:endParaRPr lang="en-US"/>
        </a:p>
      </dgm:t>
    </dgm:pt>
    <dgm:pt modelId="{066450BC-67F4-4C9F-AB6A-30E4705E4084}" type="pres">
      <dgm:prSet presAssocID="{EAD24110-7CD3-4292-AD36-2EADA1F45E41}" presName="linear" presStyleCnt="0">
        <dgm:presLayoutVars>
          <dgm:dir/>
          <dgm:animLvl val="lvl"/>
          <dgm:resizeHandles val="exact"/>
        </dgm:presLayoutVars>
      </dgm:prSet>
      <dgm:spPr/>
    </dgm:pt>
    <dgm:pt modelId="{160D4912-D6BE-4D7D-B8AD-2D2892F5E699}" type="pres">
      <dgm:prSet presAssocID="{30FBF9BF-01A8-463A-BBB2-10A85E39F7B8}" presName="parentLin" presStyleCnt="0"/>
      <dgm:spPr/>
    </dgm:pt>
    <dgm:pt modelId="{BDCDE0D7-E27D-4AAE-B42A-47EBA2B07D8E}" type="pres">
      <dgm:prSet presAssocID="{30FBF9BF-01A8-463A-BBB2-10A85E39F7B8}" presName="parentLeftMargin" presStyleLbl="node1" presStyleIdx="0" presStyleCnt="2"/>
      <dgm:spPr/>
    </dgm:pt>
    <dgm:pt modelId="{3890584F-A68E-4AD5-8F1D-97AFAF6266C4}" type="pres">
      <dgm:prSet presAssocID="{30FBF9BF-01A8-463A-BBB2-10A85E39F7B8}" presName="parentText" presStyleLbl="node1" presStyleIdx="0" presStyleCnt="2">
        <dgm:presLayoutVars>
          <dgm:chMax val="0"/>
          <dgm:bulletEnabled val="1"/>
        </dgm:presLayoutVars>
      </dgm:prSet>
      <dgm:spPr/>
    </dgm:pt>
    <dgm:pt modelId="{959E8890-A786-4D7A-ACC5-AFE12F793CC0}" type="pres">
      <dgm:prSet presAssocID="{30FBF9BF-01A8-463A-BBB2-10A85E39F7B8}" presName="negativeSpace" presStyleCnt="0"/>
      <dgm:spPr/>
    </dgm:pt>
    <dgm:pt modelId="{EFE11108-1A32-4512-B3CD-A34E74A7F99D}" type="pres">
      <dgm:prSet presAssocID="{30FBF9BF-01A8-463A-BBB2-10A85E39F7B8}" presName="childText" presStyleLbl="conFgAcc1" presStyleIdx="0" presStyleCnt="2">
        <dgm:presLayoutVars>
          <dgm:bulletEnabled val="1"/>
        </dgm:presLayoutVars>
      </dgm:prSet>
      <dgm:spPr/>
    </dgm:pt>
    <dgm:pt modelId="{88BD7B0B-393D-48F6-9013-285EF3D5C99D}" type="pres">
      <dgm:prSet presAssocID="{1479A0BA-D1D3-484D-9139-2C83EE59C76A}" presName="spaceBetweenRectangles" presStyleCnt="0"/>
      <dgm:spPr/>
    </dgm:pt>
    <dgm:pt modelId="{742CC1CD-7C38-4B28-BFCD-5F376598A639}" type="pres">
      <dgm:prSet presAssocID="{F62E15F8-B4EE-4840-8C5D-FCDE392A3E58}" presName="parentLin" presStyleCnt="0"/>
      <dgm:spPr/>
    </dgm:pt>
    <dgm:pt modelId="{253EECE5-B264-4C92-ADE0-642FD8AC8F3E}" type="pres">
      <dgm:prSet presAssocID="{F62E15F8-B4EE-4840-8C5D-FCDE392A3E58}" presName="parentLeftMargin" presStyleLbl="node1" presStyleIdx="0" presStyleCnt="2"/>
      <dgm:spPr/>
    </dgm:pt>
    <dgm:pt modelId="{6206694B-9441-4EA5-8693-84A41D5D60BF}" type="pres">
      <dgm:prSet presAssocID="{F62E15F8-B4EE-4840-8C5D-FCDE392A3E58}" presName="parentText" presStyleLbl="node1" presStyleIdx="1" presStyleCnt="2">
        <dgm:presLayoutVars>
          <dgm:chMax val="0"/>
          <dgm:bulletEnabled val="1"/>
        </dgm:presLayoutVars>
      </dgm:prSet>
      <dgm:spPr/>
    </dgm:pt>
    <dgm:pt modelId="{12A75E08-FA6A-48D5-8546-45F38E6BF36F}" type="pres">
      <dgm:prSet presAssocID="{F62E15F8-B4EE-4840-8C5D-FCDE392A3E58}" presName="negativeSpace" presStyleCnt="0"/>
      <dgm:spPr/>
    </dgm:pt>
    <dgm:pt modelId="{3902F477-1F6C-45E2-BFB9-CF9347ABA204}" type="pres">
      <dgm:prSet presAssocID="{F62E15F8-B4EE-4840-8C5D-FCDE392A3E58}" presName="childText" presStyleLbl="conFgAcc1" presStyleIdx="1" presStyleCnt="2">
        <dgm:presLayoutVars>
          <dgm:bulletEnabled val="1"/>
        </dgm:presLayoutVars>
      </dgm:prSet>
      <dgm:spPr/>
    </dgm:pt>
  </dgm:ptLst>
  <dgm:cxnLst>
    <dgm:cxn modelId="{B8B89309-9543-4B36-8432-EBDC3ED90244}" srcId="{30FBF9BF-01A8-463A-BBB2-10A85E39F7B8}" destId="{272F4219-8D62-4AAD-83F3-35D50D220FCC}" srcOrd="0" destOrd="0" parTransId="{5CE0F5B7-7175-4CB1-AFD7-EE5B3E01D8A6}" sibTransId="{C2AAA8DF-9061-4AE4-AAEB-4A931A3B78E6}"/>
    <dgm:cxn modelId="{3557183A-BFC5-4EC1-8E39-6A31E6CFFE37}" srcId="{F62E15F8-B4EE-4840-8C5D-FCDE392A3E58}" destId="{E5F2BB0E-966E-4F4A-A51F-B782B45F08D8}" srcOrd="1" destOrd="0" parTransId="{1FEACFAD-9D56-400D-B7A5-758D462138A3}" sibTransId="{269A1729-3D7E-4486-A1AC-765A6B813177}"/>
    <dgm:cxn modelId="{F494543C-767B-4722-91E6-7B170CB2974B}" type="presOf" srcId="{30FBF9BF-01A8-463A-BBB2-10A85E39F7B8}" destId="{3890584F-A68E-4AD5-8F1D-97AFAF6266C4}" srcOrd="1" destOrd="0" presId="urn:microsoft.com/office/officeart/2005/8/layout/list1"/>
    <dgm:cxn modelId="{91103B5D-74B3-462E-B48B-1CF7E4CF9981}" type="presOf" srcId="{272F4219-8D62-4AAD-83F3-35D50D220FCC}" destId="{EFE11108-1A32-4512-B3CD-A34E74A7F99D}" srcOrd="0" destOrd="0" presId="urn:microsoft.com/office/officeart/2005/8/layout/list1"/>
    <dgm:cxn modelId="{BE12F842-C3CD-4513-B828-3113E617675C}" srcId="{F62E15F8-B4EE-4840-8C5D-FCDE392A3E58}" destId="{7575A1B6-E1F8-4F8E-9A26-47FAEDC6497C}" srcOrd="0" destOrd="0" parTransId="{73C6764C-EBE9-4DC5-957D-5DE7BBDC2523}" sibTransId="{47FBD4E3-0688-40ED-A51E-6E1B887C0B3A}"/>
    <dgm:cxn modelId="{D0208C64-067A-4DD6-B6AA-0E65BB14810A}" type="presOf" srcId="{33289C0A-D21E-4DF0-A468-E1B410AB83E1}" destId="{EFE11108-1A32-4512-B3CD-A34E74A7F99D}" srcOrd="0" destOrd="2" presId="urn:microsoft.com/office/officeart/2005/8/layout/list1"/>
    <dgm:cxn modelId="{F7D5B446-DDF6-473B-B145-DAEB2F0526D1}" type="presOf" srcId="{7575A1B6-E1F8-4F8E-9A26-47FAEDC6497C}" destId="{3902F477-1F6C-45E2-BFB9-CF9347ABA204}" srcOrd="0" destOrd="0" presId="urn:microsoft.com/office/officeart/2005/8/layout/list1"/>
    <dgm:cxn modelId="{A53C9549-8869-4C80-AE85-9010D6DD181C}" type="presOf" srcId="{F62E15F8-B4EE-4840-8C5D-FCDE392A3E58}" destId="{6206694B-9441-4EA5-8693-84A41D5D60BF}" srcOrd="1" destOrd="0" presId="urn:microsoft.com/office/officeart/2005/8/layout/list1"/>
    <dgm:cxn modelId="{EC2E8C70-ECF7-4B95-AA07-B289D8DC1181}" srcId="{EAD24110-7CD3-4292-AD36-2EADA1F45E41}" destId="{F62E15F8-B4EE-4840-8C5D-FCDE392A3E58}" srcOrd="1" destOrd="0" parTransId="{2AE6916D-EFD2-42D1-9146-77CB7BE3AA29}" sibTransId="{9B48FFFB-14DD-4BB5-B34A-10128608EFD6}"/>
    <dgm:cxn modelId="{FB278D50-FAC0-4156-AA95-E5C845C55473}" type="presOf" srcId="{49479700-D006-49F6-A0DB-4B59814A1F95}" destId="{EFE11108-1A32-4512-B3CD-A34E74A7F99D}" srcOrd="0" destOrd="1" presId="urn:microsoft.com/office/officeart/2005/8/layout/list1"/>
    <dgm:cxn modelId="{E80A2882-F154-42BD-8ADC-63B3C19933B9}" srcId="{30FBF9BF-01A8-463A-BBB2-10A85E39F7B8}" destId="{33289C0A-D21E-4DF0-A468-E1B410AB83E1}" srcOrd="2" destOrd="0" parTransId="{4092A9DA-FB2E-4FB3-B183-059CA599BDCF}" sibTransId="{0E164652-03B5-4B9C-8599-4CCB4A25367C}"/>
    <dgm:cxn modelId="{F48D6B90-8170-4179-8A02-639232A669D6}" type="presOf" srcId="{EAD24110-7CD3-4292-AD36-2EADA1F45E41}" destId="{066450BC-67F4-4C9F-AB6A-30E4705E4084}" srcOrd="0" destOrd="0" presId="urn:microsoft.com/office/officeart/2005/8/layout/list1"/>
    <dgm:cxn modelId="{E0CAC096-8B36-4D43-8E37-32508626CF4C}" srcId="{30FBF9BF-01A8-463A-BBB2-10A85E39F7B8}" destId="{49479700-D006-49F6-A0DB-4B59814A1F95}" srcOrd="1" destOrd="0" parTransId="{DEC0F1F3-2617-4AC9-A6C7-8D3F051E402C}" sibTransId="{B3BA9325-D570-4F58-8972-F9F98E03810D}"/>
    <dgm:cxn modelId="{E90E60A9-6E8A-4719-90FA-C7FF1A85E2E5}" srcId="{EAD24110-7CD3-4292-AD36-2EADA1F45E41}" destId="{30FBF9BF-01A8-463A-BBB2-10A85E39F7B8}" srcOrd="0" destOrd="0" parTransId="{9FB981B0-26FA-46A2-AAEB-E44DD24F66A5}" sibTransId="{1479A0BA-D1D3-484D-9139-2C83EE59C76A}"/>
    <dgm:cxn modelId="{3E30D4B1-552D-4E63-8315-54093C0D42C7}" type="presOf" srcId="{F62E15F8-B4EE-4840-8C5D-FCDE392A3E58}" destId="{253EECE5-B264-4C92-ADE0-642FD8AC8F3E}" srcOrd="0" destOrd="0" presId="urn:microsoft.com/office/officeart/2005/8/layout/list1"/>
    <dgm:cxn modelId="{2C678ED7-30F3-4766-8ADC-2CBC29E94219}" type="presOf" srcId="{30FBF9BF-01A8-463A-BBB2-10A85E39F7B8}" destId="{BDCDE0D7-E27D-4AAE-B42A-47EBA2B07D8E}" srcOrd="0" destOrd="0" presId="urn:microsoft.com/office/officeart/2005/8/layout/list1"/>
    <dgm:cxn modelId="{9C9400E3-EAEB-4765-91D3-30EA04E95EDA}" type="presOf" srcId="{E5F2BB0E-966E-4F4A-A51F-B782B45F08D8}" destId="{3902F477-1F6C-45E2-BFB9-CF9347ABA204}" srcOrd="0" destOrd="1" presId="urn:microsoft.com/office/officeart/2005/8/layout/list1"/>
    <dgm:cxn modelId="{38AB531A-E4FC-4117-9B79-F89AB7E1204A}" type="presParOf" srcId="{066450BC-67F4-4C9F-AB6A-30E4705E4084}" destId="{160D4912-D6BE-4D7D-B8AD-2D2892F5E699}" srcOrd="0" destOrd="0" presId="urn:microsoft.com/office/officeart/2005/8/layout/list1"/>
    <dgm:cxn modelId="{7C3F44AE-8CEB-4210-A167-DD3F876C7271}" type="presParOf" srcId="{160D4912-D6BE-4D7D-B8AD-2D2892F5E699}" destId="{BDCDE0D7-E27D-4AAE-B42A-47EBA2B07D8E}" srcOrd="0" destOrd="0" presId="urn:microsoft.com/office/officeart/2005/8/layout/list1"/>
    <dgm:cxn modelId="{82B1B6B9-EC30-46C5-B562-CD18321C1D30}" type="presParOf" srcId="{160D4912-D6BE-4D7D-B8AD-2D2892F5E699}" destId="{3890584F-A68E-4AD5-8F1D-97AFAF6266C4}" srcOrd="1" destOrd="0" presId="urn:microsoft.com/office/officeart/2005/8/layout/list1"/>
    <dgm:cxn modelId="{2B88FEB9-31FD-4B6A-B4C4-C61A72C0B3D3}" type="presParOf" srcId="{066450BC-67F4-4C9F-AB6A-30E4705E4084}" destId="{959E8890-A786-4D7A-ACC5-AFE12F793CC0}" srcOrd="1" destOrd="0" presId="urn:microsoft.com/office/officeart/2005/8/layout/list1"/>
    <dgm:cxn modelId="{E5D5E150-4D41-4418-A732-D43D016B17F6}" type="presParOf" srcId="{066450BC-67F4-4C9F-AB6A-30E4705E4084}" destId="{EFE11108-1A32-4512-B3CD-A34E74A7F99D}" srcOrd="2" destOrd="0" presId="urn:microsoft.com/office/officeart/2005/8/layout/list1"/>
    <dgm:cxn modelId="{B9B94B01-E476-4C36-B73C-877709BB7349}" type="presParOf" srcId="{066450BC-67F4-4C9F-AB6A-30E4705E4084}" destId="{88BD7B0B-393D-48F6-9013-285EF3D5C99D}" srcOrd="3" destOrd="0" presId="urn:microsoft.com/office/officeart/2005/8/layout/list1"/>
    <dgm:cxn modelId="{0AADFFCD-E9A1-49E2-9D68-18A6E3BE182D}" type="presParOf" srcId="{066450BC-67F4-4C9F-AB6A-30E4705E4084}" destId="{742CC1CD-7C38-4B28-BFCD-5F376598A639}" srcOrd="4" destOrd="0" presId="urn:microsoft.com/office/officeart/2005/8/layout/list1"/>
    <dgm:cxn modelId="{6C511DDB-A6EC-4E9E-8807-CF92665E40AE}" type="presParOf" srcId="{742CC1CD-7C38-4B28-BFCD-5F376598A639}" destId="{253EECE5-B264-4C92-ADE0-642FD8AC8F3E}" srcOrd="0" destOrd="0" presId="urn:microsoft.com/office/officeart/2005/8/layout/list1"/>
    <dgm:cxn modelId="{74E41647-E6E9-4B7C-9005-1505FA58D81C}" type="presParOf" srcId="{742CC1CD-7C38-4B28-BFCD-5F376598A639}" destId="{6206694B-9441-4EA5-8693-84A41D5D60BF}" srcOrd="1" destOrd="0" presId="urn:microsoft.com/office/officeart/2005/8/layout/list1"/>
    <dgm:cxn modelId="{975655F8-D36A-4C53-8B62-D94E630020EB}" type="presParOf" srcId="{066450BC-67F4-4C9F-AB6A-30E4705E4084}" destId="{12A75E08-FA6A-48D5-8546-45F38E6BF36F}" srcOrd="5" destOrd="0" presId="urn:microsoft.com/office/officeart/2005/8/layout/list1"/>
    <dgm:cxn modelId="{A59837B0-A541-4701-9809-3A41FE0455DC}" type="presParOf" srcId="{066450BC-67F4-4C9F-AB6A-30E4705E4084}" destId="{3902F477-1F6C-45E2-BFB9-CF9347ABA20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EC83252-DA91-4349-A638-208EA97594C2}"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en-US"/>
        </a:p>
      </dgm:t>
    </dgm:pt>
    <dgm:pt modelId="{01AB73EE-E05D-4547-BEE3-BF133D4F7034}">
      <dgm:prSet custT="1"/>
      <dgm:spPr/>
      <dgm:t>
        <a:bodyPr/>
        <a:lstStyle/>
        <a:p>
          <a:pPr rtl="0"/>
          <a:r>
            <a:rPr lang="en-US" sz="2800" b="1" dirty="0">
              <a:latin typeface="Cambria" panose="02040503050406030204" pitchFamily="18" charset="0"/>
            </a:rPr>
            <a:t>Short term scheduler</a:t>
          </a:r>
          <a:endParaRPr lang="en-US" sz="2800" dirty="0">
            <a:latin typeface="Cambria" panose="02040503050406030204" pitchFamily="18" charset="0"/>
          </a:endParaRPr>
        </a:p>
      </dgm:t>
    </dgm:pt>
    <dgm:pt modelId="{AF26C480-B24F-48AE-8F54-A01F26AA7EBB}" type="parTrans" cxnId="{BBBB9421-253E-4875-BDB2-C1687A22932A}">
      <dgm:prSet/>
      <dgm:spPr/>
      <dgm:t>
        <a:bodyPr/>
        <a:lstStyle/>
        <a:p>
          <a:endParaRPr lang="en-US"/>
        </a:p>
      </dgm:t>
    </dgm:pt>
    <dgm:pt modelId="{C5A8528E-4E05-428C-AE02-9F887202E4FB}" type="sibTrans" cxnId="{BBBB9421-253E-4875-BDB2-C1687A22932A}">
      <dgm:prSet/>
      <dgm:spPr/>
      <dgm:t>
        <a:bodyPr/>
        <a:lstStyle/>
        <a:p>
          <a:endParaRPr lang="en-US"/>
        </a:p>
      </dgm:t>
    </dgm:pt>
    <dgm:pt modelId="{B9CA22C2-6B59-4FBC-81FC-038C164F1E30}">
      <dgm:prSet custT="1"/>
      <dgm:spPr/>
      <dgm:t>
        <a:bodyPr/>
        <a:lstStyle/>
        <a:p>
          <a:pPr rtl="0"/>
          <a:r>
            <a:rPr lang="en-US" sz="2800" dirty="0">
              <a:latin typeface="Cambria" panose="02040503050406030204" pitchFamily="18" charset="0"/>
            </a:rPr>
            <a:t>Deals with processes among ready processes.</a:t>
          </a:r>
        </a:p>
      </dgm:t>
    </dgm:pt>
    <dgm:pt modelId="{500A6BC5-F967-415B-9FD8-B815560774FD}" type="parTrans" cxnId="{DFE26A54-1810-4679-88C8-E2AB3D77B5CD}">
      <dgm:prSet/>
      <dgm:spPr/>
      <dgm:t>
        <a:bodyPr/>
        <a:lstStyle/>
        <a:p>
          <a:endParaRPr lang="en-US"/>
        </a:p>
      </dgm:t>
    </dgm:pt>
    <dgm:pt modelId="{C71F87A8-0ED2-4389-A819-D854A83752AC}" type="sibTrans" cxnId="{DFE26A54-1810-4679-88C8-E2AB3D77B5CD}">
      <dgm:prSet/>
      <dgm:spPr/>
      <dgm:t>
        <a:bodyPr/>
        <a:lstStyle/>
        <a:p>
          <a:endParaRPr lang="en-US"/>
        </a:p>
      </dgm:t>
    </dgm:pt>
    <dgm:pt modelId="{F2DEA2EC-AA83-4DA6-ABE0-3F46B6B233D5}">
      <dgm:prSet custT="1"/>
      <dgm:spPr/>
      <dgm:t>
        <a:bodyPr/>
        <a:lstStyle/>
        <a:p>
          <a:pPr rtl="0"/>
          <a:r>
            <a:rPr lang="en-US" sz="2800">
              <a:latin typeface="Cambria" panose="02040503050406030204" pitchFamily="18" charset="0"/>
            </a:rPr>
            <a:t>Very fast, similar to action at every clock interrupt</a:t>
          </a:r>
        </a:p>
      </dgm:t>
    </dgm:pt>
    <dgm:pt modelId="{43C0BD9E-E2CB-4E7E-80EA-0CDB85FCF188}" type="parTrans" cxnId="{2B8F7D68-22E4-4322-BE65-B028070B9F80}">
      <dgm:prSet/>
      <dgm:spPr/>
      <dgm:t>
        <a:bodyPr/>
        <a:lstStyle/>
        <a:p>
          <a:endParaRPr lang="en-US"/>
        </a:p>
      </dgm:t>
    </dgm:pt>
    <dgm:pt modelId="{3A6285AE-E6A5-4DF2-AF7B-303ED13160F6}" type="sibTrans" cxnId="{2B8F7D68-22E4-4322-BE65-B028070B9F80}">
      <dgm:prSet/>
      <dgm:spPr/>
      <dgm:t>
        <a:bodyPr/>
        <a:lstStyle/>
        <a:p>
          <a:endParaRPr lang="en-US"/>
        </a:p>
      </dgm:t>
    </dgm:pt>
    <dgm:pt modelId="{C56092DB-D90D-43CD-84DA-2E197B3F40E8}">
      <dgm:prSet custT="1"/>
      <dgm:spPr/>
      <dgm:t>
        <a:bodyPr/>
        <a:lstStyle/>
        <a:p>
          <a:pPr rtl="0"/>
          <a:r>
            <a:rPr lang="en-US" sz="2800" dirty="0">
              <a:latin typeface="Cambria" panose="02040503050406030204" pitchFamily="18" charset="0"/>
            </a:rPr>
            <a:t>if a process requires a resource (or input) that it does not have, it is removed from the ready list (and enters the WAITING state).</a:t>
          </a:r>
        </a:p>
      </dgm:t>
    </dgm:pt>
    <dgm:pt modelId="{C9A1B830-EE61-42C7-92C3-3D2CF6A2598A}" type="parTrans" cxnId="{73C796DC-B13A-43F2-9116-68353367FF7B}">
      <dgm:prSet/>
      <dgm:spPr/>
      <dgm:t>
        <a:bodyPr/>
        <a:lstStyle/>
        <a:p>
          <a:endParaRPr lang="en-US"/>
        </a:p>
      </dgm:t>
    </dgm:pt>
    <dgm:pt modelId="{74904897-D9F7-4821-AF94-9FD8CB173A06}" type="sibTrans" cxnId="{73C796DC-B13A-43F2-9116-68353367FF7B}">
      <dgm:prSet/>
      <dgm:spPr/>
      <dgm:t>
        <a:bodyPr/>
        <a:lstStyle/>
        <a:p>
          <a:endParaRPr lang="en-US"/>
        </a:p>
      </dgm:t>
    </dgm:pt>
    <dgm:pt modelId="{AC69847C-7A17-4E7E-ABAD-DE2BDFD04CCD}">
      <dgm:prSet custT="1"/>
      <dgm:spPr/>
      <dgm:t>
        <a:bodyPr/>
        <a:lstStyle/>
        <a:p>
          <a:pPr rtl="0"/>
          <a:r>
            <a:rPr lang="en-US" sz="2800" dirty="0">
              <a:latin typeface="Cambria" panose="02040503050406030204" pitchFamily="18" charset="0"/>
            </a:rPr>
            <a:t>Short-term scheduling is the actual decision of which ready process to execute next</a:t>
          </a:r>
        </a:p>
      </dgm:t>
    </dgm:pt>
    <dgm:pt modelId="{42D913BB-A66A-4482-9825-489F122A60BA}" type="parTrans" cxnId="{4A084767-1157-4D14-A4ED-D57F36FC4B8C}">
      <dgm:prSet/>
      <dgm:spPr/>
      <dgm:t>
        <a:bodyPr/>
        <a:lstStyle/>
        <a:p>
          <a:endParaRPr lang="en-US"/>
        </a:p>
      </dgm:t>
    </dgm:pt>
    <dgm:pt modelId="{079CD9C7-F0E5-4726-A00E-3398F553BB7B}" type="sibTrans" cxnId="{4A084767-1157-4D14-A4ED-D57F36FC4B8C}">
      <dgm:prSet/>
      <dgm:spPr/>
      <dgm:t>
        <a:bodyPr/>
        <a:lstStyle/>
        <a:p>
          <a:endParaRPr lang="en-US"/>
        </a:p>
      </dgm:t>
    </dgm:pt>
    <dgm:pt modelId="{23BDF13D-EB72-4C13-9564-E26AEAD19D28}" type="pres">
      <dgm:prSet presAssocID="{8EC83252-DA91-4349-A638-208EA97594C2}" presName="linear" presStyleCnt="0">
        <dgm:presLayoutVars>
          <dgm:dir/>
          <dgm:animLvl val="lvl"/>
          <dgm:resizeHandles val="exact"/>
        </dgm:presLayoutVars>
      </dgm:prSet>
      <dgm:spPr/>
    </dgm:pt>
    <dgm:pt modelId="{AEFA26B4-DB6E-459E-8990-3EB9286C8A08}" type="pres">
      <dgm:prSet presAssocID="{01AB73EE-E05D-4547-BEE3-BF133D4F7034}" presName="parentLin" presStyleCnt="0"/>
      <dgm:spPr/>
    </dgm:pt>
    <dgm:pt modelId="{D20353C4-3A76-46D0-B8E7-F46237DE2DEB}" type="pres">
      <dgm:prSet presAssocID="{01AB73EE-E05D-4547-BEE3-BF133D4F7034}" presName="parentLeftMargin" presStyleLbl="node1" presStyleIdx="0" presStyleCnt="1"/>
      <dgm:spPr/>
    </dgm:pt>
    <dgm:pt modelId="{B6C87CC5-E832-40FA-A265-A7F245A19293}" type="pres">
      <dgm:prSet presAssocID="{01AB73EE-E05D-4547-BEE3-BF133D4F7034}" presName="parentText" presStyleLbl="node1" presStyleIdx="0" presStyleCnt="1" custScaleY="48501" custLinFactNeighborX="-5457" custLinFactNeighborY="-25317">
        <dgm:presLayoutVars>
          <dgm:chMax val="0"/>
          <dgm:bulletEnabled val="1"/>
        </dgm:presLayoutVars>
      </dgm:prSet>
      <dgm:spPr/>
    </dgm:pt>
    <dgm:pt modelId="{A6178C36-3854-4D29-BBB7-65EFFECC6B4D}" type="pres">
      <dgm:prSet presAssocID="{01AB73EE-E05D-4547-BEE3-BF133D4F7034}" presName="negativeSpace" presStyleCnt="0"/>
      <dgm:spPr/>
    </dgm:pt>
    <dgm:pt modelId="{74AA8E77-4D3D-49AB-B000-54919D362624}" type="pres">
      <dgm:prSet presAssocID="{01AB73EE-E05D-4547-BEE3-BF133D4F7034}" presName="childText" presStyleLbl="conFgAcc1" presStyleIdx="0" presStyleCnt="1">
        <dgm:presLayoutVars>
          <dgm:bulletEnabled val="1"/>
        </dgm:presLayoutVars>
      </dgm:prSet>
      <dgm:spPr/>
    </dgm:pt>
  </dgm:ptLst>
  <dgm:cxnLst>
    <dgm:cxn modelId="{DA1A1C06-1508-409D-AE08-49F4836CBAD5}" type="presOf" srcId="{01AB73EE-E05D-4547-BEE3-BF133D4F7034}" destId="{B6C87CC5-E832-40FA-A265-A7F245A19293}" srcOrd="1" destOrd="0" presId="urn:microsoft.com/office/officeart/2005/8/layout/list1"/>
    <dgm:cxn modelId="{BBBB9421-253E-4875-BDB2-C1687A22932A}" srcId="{8EC83252-DA91-4349-A638-208EA97594C2}" destId="{01AB73EE-E05D-4547-BEE3-BF133D4F7034}" srcOrd="0" destOrd="0" parTransId="{AF26C480-B24F-48AE-8F54-A01F26AA7EBB}" sibTransId="{C5A8528E-4E05-428C-AE02-9F887202E4FB}"/>
    <dgm:cxn modelId="{5F6E2766-649E-46EF-AF1B-997F2187D4BB}" type="presOf" srcId="{F2DEA2EC-AA83-4DA6-ABE0-3F46B6B233D5}" destId="{74AA8E77-4D3D-49AB-B000-54919D362624}" srcOrd="0" destOrd="1" presId="urn:microsoft.com/office/officeart/2005/8/layout/list1"/>
    <dgm:cxn modelId="{4A084767-1157-4D14-A4ED-D57F36FC4B8C}" srcId="{01AB73EE-E05D-4547-BEE3-BF133D4F7034}" destId="{AC69847C-7A17-4E7E-ABAD-DE2BDFD04CCD}" srcOrd="3" destOrd="0" parTransId="{42D913BB-A66A-4482-9825-489F122A60BA}" sibTransId="{079CD9C7-F0E5-4726-A00E-3398F553BB7B}"/>
    <dgm:cxn modelId="{2B8F7D68-22E4-4322-BE65-B028070B9F80}" srcId="{01AB73EE-E05D-4547-BEE3-BF133D4F7034}" destId="{F2DEA2EC-AA83-4DA6-ABE0-3F46B6B233D5}" srcOrd="1" destOrd="0" parTransId="{43C0BD9E-E2CB-4E7E-80EA-0CDB85FCF188}" sibTransId="{3A6285AE-E6A5-4DF2-AF7B-303ED13160F6}"/>
    <dgm:cxn modelId="{222E8148-1ED8-4925-B9D6-DEADF7D8C177}" type="presOf" srcId="{B9CA22C2-6B59-4FBC-81FC-038C164F1E30}" destId="{74AA8E77-4D3D-49AB-B000-54919D362624}" srcOrd="0" destOrd="0" presId="urn:microsoft.com/office/officeart/2005/8/layout/list1"/>
    <dgm:cxn modelId="{DFE26A54-1810-4679-88C8-E2AB3D77B5CD}" srcId="{01AB73EE-E05D-4547-BEE3-BF133D4F7034}" destId="{B9CA22C2-6B59-4FBC-81FC-038C164F1E30}" srcOrd="0" destOrd="0" parTransId="{500A6BC5-F967-415B-9FD8-B815560774FD}" sibTransId="{C71F87A8-0ED2-4389-A819-D854A83752AC}"/>
    <dgm:cxn modelId="{20A0C884-722C-48AF-B510-3B242FF499FE}" type="presOf" srcId="{8EC83252-DA91-4349-A638-208EA97594C2}" destId="{23BDF13D-EB72-4C13-9564-E26AEAD19D28}" srcOrd="0" destOrd="0" presId="urn:microsoft.com/office/officeart/2005/8/layout/list1"/>
    <dgm:cxn modelId="{60CDF3D3-5F9E-4525-A7D0-3991E9F353DC}" type="presOf" srcId="{AC69847C-7A17-4E7E-ABAD-DE2BDFD04CCD}" destId="{74AA8E77-4D3D-49AB-B000-54919D362624}" srcOrd="0" destOrd="3" presId="urn:microsoft.com/office/officeart/2005/8/layout/list1"/>
    <dgm:cxn modelId="{A744AFD8-9603-4A35-99F8-13D8479C1CB2}" type="presOf" srcId="{C56092DB-D90D-43CD-84DA-2E197B3F40E8}" destId="{74AA8E77-4D3D-49AB-B000-54919D362624}" srcOrd="0" destOrd="2" presId="urn:microsoft.com/office/officeart/2005/8/layout/list1"/>
    <dgm:cxn modelId="{73C796DC-B13A-43F2-9116-68353367FF7B}" srcId="{01AB73EE-E05D-4547-BEE3-BF133D4F7034}" destId="{C56092DB-D90D-43CD-84DA-2E197B3F40E8}" srcOrd="2" destOrd="0" parTransId="{C9A1B830-EE61-42C7-92C3-3D2CF6A2598A}" sibTransId="{74904897-D9F7-4821-AF94-9FD8CB173A06}"/>
    <dgm:cxn modelId="{2FECBBE1-76A2-464C-8FA8-AAF5CD4B83D3}" type="presOf" srcId="{01AB73EE-E05D-4547-BEE3-BF133D4F7034}" destId="{D20353C4-3A76-46D0-B8E7-F46237DE2DEB}" srcOrd="0" destOrd="0" presId="urn:microsoft.com/office/officeart/2005/8/layout/list1"/>
    <dgm:cxn modelId="{3C641362-7EE0-4AFC-8807-39B044FAD398}" type="presParOf" srcId="{23BDF13D-EB72-4C13-9564-E26AEAD19D28}" destId="{AEFA26B4-DB6E-459E-8990-3EB9286C8A08}" srcOrd="0" destOrd="0" presId="urn:microsoft.com/office/officeart/2005/8/layout/list1"/>
    <dgm:cxn modelId="{4BABE840-37CF-40B0-8142-2252844F55B4}" type="presParOf" srcId="{AEFA26B4-DB6E-459E-8990-3EB9286C8A08}" destId="{D20353C4-3A76-46D0-B8E7-F46237DE2DEB}" srcOrd="0" destOrd="0" presId="urn:microsoft.com/office/officeart/2005/8/layout/list1"/>
    <dgm:cxn modelId="{1E6103C9-DABF-4DC8-A8B1-C977BEADBB9A}" type="presParOf" srcId="{AEFA26B4-DB6E-459E-8990-3EB9286C8A08}" destId="{B6C87CC5-E832-40FA-A265-A7F245A19293}" srcOrd="1" destOrd="0" presId="urn:microsoft.com/office/officeart/2005/8/layout/list1"/>
    <dgm:cxn modelId="{77FA4620-9BB1-443C-825A-64AC8C1DFEC5}" type="presParOf" srcId="{23BDF13D-EB72-4C13-9564-E26AEAD19D28}" destId="{A6178C36-3854-4D29-BBB7-65EFFECC6B4D}" srcOrd="1" destOrd="0" presId="urn:microsoft.com/office/officeart/2005/8/layout/list1"/>
    <dgm:cxn modelId="{499EFA77-10F4-49E0-8787-81FD0865F287}" type="presParOf" srcId="{23BDF13D-EB72-4C13-9564-E26AEAD19D28}" destId="{74AA8E77-4D3D-49AB-B000-54919D36262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8EC83252-DA91-4349-A638-208EA97594C2}"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en-US"/>
        </a:p>
      </dgm:t>
    </dgm:pt>
    <dgm:pt modelId="{01AB73EE-E05D-4547-BEE3-BF133D4F7034}">
      <dgm:prSet custT="1"/>
      <dgm:spPr/>
      <dgm:t>
        <a:bodyPr/>
        <a:lstStyle/>
        <a:p>
          <a:pPr rtl="0"/>
          <a:r>
            <a:rPr lang="en-US" sz="2800" b="1" dirty="0">
              <a:latin typeface="Cambria" panose="02040503050406030204" pitchFamily="18" charset="0"/>
            </a:rPr>
            <a:t>CPU Scheduling Terminology</a:t>
          </a:r>
          <a:endParaRPr lang="en-US" sz="2800" dirty="0">
            <a:latin typeface="Cambria" panose="02040503050406030204" pitchFamily="18" charset="0"/>
          </a:endParaRPr>
        </a:p>
      </dgm:t>
    </dgm:pt>
    <dgm:pt modelId="{AF26C480-B24F-48AE-8F54-A01F26AA7EBB}" type="parTrans" cxnId="{BBBB9421-253E-4875-BDB2-C1687A22932A}">
      <dgm:prSet/>
      <dgm:spPr/>
      <dgm:t>
        <a:bodyPr/>
        <a:lstStyle/>
        <a:p>
          <a:endParaRPr lang="en-US"/>
        </a:p>
      </dgm:t>
    </dgm:pt>
    <dgm:pt modelId="{C5A8528E-4E05-428C-AE02-9F887202E4FB}" type="sibTrans" cxnId="{BBBB9421-253E-4875-BDB2-C1687A22932A}">
      <dgm:prSet/>
      <dgm:spPr/>
      <dgm:t>
        <a:bodyPr/>
        <a:lstStyle/>
        <a:p>
          <a:endParaRPr lang="en-US"/>
        </a:p>
      </dgm:t>
    </dgm:pt>
    <dgm:pt modelId="{B9CA22C2-6B59-4FBC-81FC-038C164F1E30}">
      <dgm:prSet custT="1"/>
      <dgm:spPr/>
      <dgm:t>
        <a:bodyPr/>
        <a:lstStyle/>
        <a:p>
          <a:pPr algn="just" rtl="0"/>
          <a:r>
            <a:rPr lang="en-US" sz="2800" b="1" dirty="0">
              <a:latin typeface="+mn-lt"/>
            </a:rPr>
            <a:t>Burst Time/Execution Time/Running Time:</a:t>
          </a:r>
          <a:r>
            <a:rPr lang="en-US" sz="2800" dirty="0">
              <a:latin typeface="+mn-lt"/>
            </a:rPr>
            <a:t> the time process requires for running on CPU.</a:t>
          </a:r>
        </a:p>
      </dgm:t>
    </dgm:pt>
    <dgm:pt modelId="{500A6BC5-F967-415B-9FD8-B815560774FD}" type="parTrans" cxnId="{DFE26A54-1810-4679-88C8-E2AB3D77B5CD}">
      <dgm:prSet/>
      <dgm:spPr/>
      <dgm:t>
        <a:bodyPr/>
        <a:lstStyle/>
        <a:p>
          <a:endParaRPr lang="en-US"/>
        </a:p>
      </dgm:t>
    </dgm:pt>
    <dgm:pt modelId="{C71F87A8-0ED2-4389-A819-D854A83752AC}" type="sibTrans" cxnId="{DFE26A54-1810-4679-88C8-E2AB3D77B5CD}">
      <dgm:prSet/>
      <dgm:spPr/>
      <dgm:t>
        <a:bodyPr/>
        <a:lstStyle/>
        <a:p>
          <a:endParaRPr lang="en-US"/>
        </a:p>
      </dgm:t>
    </dgm:pt>
    <dgm:pt modelId="{2149125D-C5F5-421A-86AC-36255DD042C7}">
      <dgm:prSet custT="1"/>
      <dgm:spPr/>
      <dgm:t>
        <a:bodyPr/>
        <a:lstStyle/>
        <a:p>
          <a:pPr algn="just" rtl="0"/>
          <a:r>
            <a:rPr lang="en-US" sz="2800" b="1" dirty="0">
              <a:latin typeface="+mn-lt"/>
            </a:rPr>
            <a:t>Waiting Time: </a:t>
          </a:r>
          <a:r>
            <a:rPr lang="en-US" sz="2800" dirty="0">
              <a:latin typeface="+mn-lt"/>
            </a:rPr>
            <a:t>time spend by process in ready state waiting for CPU.</a:t>
          </a:r>
        </a:p>
      </dgm:t>
    </dgm:pt>
    <dgm:pt modelId="{4DC5A34C-82EA-49E3-AE10-8F6D323D7702}" type="parTrans" cxnId="{3B830A46-C62D-419D-B6C5-1C161DD89661}">
      <dgm:prSet/>
      <dgm:spPr/>
      <dgm:t>
        <a:bodyPr/>
        <a:lstStyle/>
        <a:p>
          <a:endParaRPr lang="en-US"/>
        </a:p>
      </dgm:t>
    </dgm:pt>
    <dgm:pt modelId="{D9165A78-B377-44D4-9CC3-0A385C8B16E1}" type="sibTrans" cxnId="{3B830A46-C62D-419D-B6C5-1C161DD89661}">
      <dgm:prSet/>
      <dgm:spPr/>
      <dgm:t>
        <a:bodyPr/>
        <a:lstStyle/>
        <a:p>
          <a:endParaRPr lang="en-US"/>
        </a:p>
      </dgm:t>
    </dgm:pt>
    <dgm:pt modelId="{F46D21E7-77B6-44F9-89C3-A58E0EFAC883}">
      <dgm:prSet custT="1"/>
      <dgm:spPr/>
      <dgm:t>
        <a:bodyPr/>
        <a:lstStyle/>
        <a:p>
          <a:pPr algn="just" rtl="0"/>
          <a:r>
            <a:rPr lang="en-US" sz="2800" b="1" dirty="0">
              <a:latin typeface="+mn-lt"/>
            </a:rPr>
            <a:t>Arrival Time: </a:t>
          </a:r>
          <a:r>
            <a:rPr lang="en-US" sz="2800" dirty="0">
              <a:latin typeface="+mn-lt"/>
            </a:rPr>
            <a:t>when a process enters ready state.</a:t>
          </a:r>
        </a:p>
      </dgm:t>
    </dgm:pt>
    <dgm:pt modelId="{5DCF769A-3479-4E25-AE55-F7D3F97E3A06}" type="parTrans" cxnId="{E1E971D5-8340-4AC1-9F61-0D7C3EFEE769}">
      <dgm:prSet/>
      <dgm:spPr/>
      <dgm:t>
        <a:bodyPr/>
        <a:lstStyle/>
        <a:p>
          <a:endParaRPr lang="en-US"/>
        </a:p>
      </dgm:t>
    </dgm:pt>
    <dgm:pt modelId="{9BD1F353-626F-43B5-B067-FD19BF1AFAF0}" type="sibTrans" cxnId="{E1E971D5-8340-4AC1-9F61-0D7C3EFEE769}">
      <dgm:prSet/>
      <dgm:spPr/>
      <dgm:t>
        <a:bodyPr/>
        <a:lstStyle/>
        <a:p>
          <a:endParaRPr lang="en-US"/>
        </a:p>
      </dgm:t>
    </dgm:pt>
    <dgm:pt modelId="{3F9E1DB4-5E0D-4B23-AD90-DB1F480C9045}">
      <dgm:prSet custT="1"/>
      <dgm:spPr/>
      <dgm:t>
        <a:bodyPr/>
        <a:lstStyle/>
        <a:p>
          <a:pPr algn="just" rtl="0"/>
          <a:r>
            <a:rPr lang="en-US" sz="2800" b="1" dirty="0">
              <a:latin typeface="+mn-lt"/>
            </a:rPr>
            <a:t>Exit Time : </a:t>
          </a:r>
          <a:r>
            <a:rPr lang="en-US" sz="2800" b="0" dirty="0">
              <a:latin typeface="+mn-lt"/>
            </a:rPr>
            <a:t>when process completes execution and exit from the system.</a:t>
          </a:r>
          <a:endParaRPr lang="en-US" sz="2800" b="1" dirty="0">
            <a:latin typeface="+mn-lt"/>
          </a:endParaRPr>
        </a:p>
      </dgm:t>
    </dgm:pt>
    <dgm:pt modelId="{EAB7392E-972B-47B3-8C23-79429F7E9EB1}" type="parTrans" cxnId="{5C05FEC6-EC65-4D30-AD53-1D8024372436}">
      <dgm:prSet/>
      <dgm:spPr/>
      <dgm:t>
        <a:bodyPr/>
        <a:lstStyle/>
        <a:p>
          <a:endParaRPr lang="en-US"/>
        </a:p>
      </dgm:t>
    </dgm:pt>
    <dgm:pt modelId="{D6BB2903-AD73-46C6-81C5-DC44784E0FA9}" type="sibTrans" cxnId="{5C05FEC6-EC65-4D30-AD53-1D8024372436}">
      <dgm:prSet/>
      <dgm:spPr/>
      <dgm:t>
        <a:bodyPr/>
        <a:lstStyle/>
        <a:p>
          <a:endParaRPr lang="en-US"/>
        </a:p>
      </dgm:t>
    </dgm:pt>
    <dgm:pt modelId="{CA160924-A953-4C31-B47F-1AB7D3E18E3A}">
      <dgm:prSet custT="1"/>
      <dgm:spPr/>
      <dgm:t>
        <a:bodyPr/>
        <a:lstStyle/>
        <a:p>
          <a:pPr algn="just" rtl="0"/>
          <a:r>
            <a:rPr lang="en-US" sz="2800" b="1" dirty="0">
              <a:latin typeface="+mn-lt"/>
            </a:rPr>
            <a:t>Turn around Time: </a:t>
          </a:r>
          <a:r>
            <a:rPr lang="en-US" sz="2800" b="0" dirty="0">
              <a:latin typeface="+mn-lt"/>
            </a:rPr>
            <a:t>the total time spend by the process in the system.</a:t>
          </a:r>
          <a:endParaRPr lang="en-US" sz="2800" b="1" dirty="0">
            <a:latin typeface="+mn-lt"/>
          </a:endParaRPr>
        </a:p>
      </dgm:t>
    </dgm:pt>
    <dgm:pt modelId="{CE41B520-D235-4503-93C2-0C1D42923FFA}" type="parTrans" cxnId="{C10BF83F-1C44-4B99-AC27-890BC1ADA105}">
      <dgm:prSet/>
      <dgm:spPr/>
      <dgm:t>
        <a:bodyPr/>
        <a:lstStyle/>
        <a:p>
          <a:endParaRPr lang="en-US"/>
        </a:p>
      </dgm:t>
    </dgm:pt>
    <dgm:pt modelId="{7345B57E-3CD1-471A-9D3C-8450F6FAE975}" type="sibTrans" cxnId="{C10BF83F-1C44-4B99-AC27-890BC1ADA105}">
      <dgm:prSet/>
      <dgm:spPr/>
      <dgm:t>
        <a:bodyPr/>
        <a:lstStyle/>
        <a:p>
          <a:endParaRPr lang="en-US"/>
        </a:p>
      </dgm:t>
    </dgm:pt>
    <dgm:pt modelId="{E27C2F68-2299-468E-AA6D-5970A2D704F6}">
      <dgm:prSet custT="1"/>
      <dgm:spPr/>
      <dgm:t>
        <a:bodyPr/>
        <a:lstStyle/>
        <a:p>
          <a:pPr algn="just" rtl="0"/>
          <a:r>
            <a:rPr lang="en-US" sz="2800" b="1" dirty="0">
              <a:latin typeface="+mn-lt"/>
            </a:rPr>
            <a:t>Response Time: </a:t>
          </a:r>
          <a:r>
            <a:rPr lang="en-US" sz="2800" b="0" dirty="0">
              <a:latin typeface="+mn-lt"/>
            </a:rPr>
            <a:t>the time between a process enters ready state and get scheduled on the CPU for the first time.</a:t>
          </a:r>
          <a:endParaRPr lang="en-US" sz="2800" b="1" dirty="0">
            <a:latin typeface="+mn-lt"/>
          </a:endParaRPr>
        </a:p>
      </dgm:t>
    </dgm:pt>
    <dgm:pt modelId="{3D17C7E6-55CB-417C-A79C-78C4BFB402BD}" type="parTrans" cxnId="{0338BA74-61A7-4793-B99B-9274F1C25A2A}">
      <dgm:prSet/>
      <dgm:spPr/>
      <dgm:t>
        <a:bodyPr/>
        <a:lstStyle/>
        <a:p>
          <a:endParaRPr lang="en-US"/>
        </a:p>
      </dgm:t>
    </dgm:pt>
    <dgm:pt modelId="{2CC49498-870B-48B1-B5CA-00F75ECBC389}" type="sibTrans" cxnId="{0338BA74-61A7-4793-B99B-9274F1C25A2A}">
      <dgm:prSet/>
      <dgm:spPr/>
      <dgm:t>
        <a:bodyPr/>
        <a:lstStyle/>
        <a:p>
          <a:endParaRPr lang="en-US"/>
        </a:p>
      </dgm:t>
    </dgm:pt>
    <dgm:pt modelId="{23BDF13D-EB72-4C13-9564-E26AEAD19D28}" type="pres">
      <dgm:prSet presAssocID="{8EC83252-DA91-4349-A638-208EA97594C2}" presName="linear" presStyleCnt="0">
        <dgm:presLayoutVars>
          <dgm:dir/>
          <dgm:animLvl val="lvl"/>
          <dgm:resizeHandles val="exact"/>
        </dgm:presLayoutVars>
      </dgm:prSet>
      <dgm:spPr/>
    </dgm:pt>
    <dgm:pt modelId="{AEFA26B4-DB6E-459E-8990-3EB9286C8A08}" type="pres">
      <dgm:prSet presAssocID="{01AB73EE-E05D-4547-BEE3-BF133D4F7034}" presName="parentLin" presStyleCnt="0"/>
      <dgm:spPr/>
    </dgm:pt>
    <dgm:pt modelId="{D20353C4-3A76-46D0-B8E7-F46237DE2DEB}" type="pres">
      <dgm:prSet presAssocID="{01AB73EE-E05D-4547-BEE3-BF133D4F7034}" presName="parentLeftMargin" presStyleLbl="node1" presStyleIdx="0" presStyleCnt="1"/>
      <dgm:spPr/>
    </dgm:pt>
    <dgm:pt modelId="{B6C87CC5-E832-40FA-A265-A7F245A19293}" type="pres">
      <dgm:prSet presAssocID="{01AB73EE-E05D-4547-BEE3-BF133D4F7034}" presName="parentText" presStyleLbl="node1" presStyleIdx="0" presStyleCnt="1" custScaleX="117094" custScaleY="76471" custLinFactNeighborX="-5457" custLinFactNeighborY="-4267">
        <dgm:presLayoutVars>
          <dgm:chMax val="0"/>
          <dgm:bulletEnabled val="1"/>
        </dgm:presLayoutVars>
      </dgm:prSet>
      <dgm:spPr/>
    </dgm:pt>
    <dgm:pt modelId="{A6178C36-3854-4D29-BBB7-65EFFECC6B4D}" type="pres">
      <dgm:prSet presAssocID="{01AB73EE-E05D-4547-BEE3-BF133D4F7034}" presName="negativeSpace" presStyleCnt="0"/>
      <dgm:spPr/>
    </dgm:pt>
    <dgm:pt modelId="{74AA8E77-4D3D-49AB-B000-54919D362624}" type="pres">
      <dgm:prSet presAssocID="{01AB73EE-E05D-4547-BEE3-BF133D4F7034}" presName="childText" presStyleLbl="conFgAcc1" presStyleIdx="0" presStyleCnt="1" custLinFactNeighborX="0" custLinFactNeighborY="-1500">
        <dgm:presLayoutVars>
          <dgm:bulletEnabled val="1"/>
        </dgm:presLayoutVars>
      </dgm:prSet>
      <dgm:spPr/>
    </dgm:pt>
  </dgm:ptLst>
  <dgm:cxnLst>
    <dgm:cxn modelId="{BBBB9421-253E-4875-BDB2-C1687A22932A}" srcId="{8EC83252-DA91-4349-A638-208EA97594C2}" destId="{01AB73EE-E05D-4547-BEE3-BF133D4F7034}" srcOrd="0" destOrd="0" parTransId="{AF26C480-B24F-48AE-8F54-A01F26AA7EBB}" sibTransId="{C5A8528E-4E05-428C-AE02-9F887202E4FB}"/>
    <dgm:cxn modelId="{EC911139-97DA-42BD-88DF-03388A3D3E18}" type="presOf" srcId="{F46D21E7-77B6-44F9-89C3-A58E0EFAC883}" destId="{74AA8E77-4D3D-49AB-B000-54919D362624}" srcOrd="0" destOrd="2" presId="urn:microsoft.com/office/officeart/2005/8/layout/list1"/>
    <dgm:cxn modelId="{C10BF83F-1C44-4B99-AC27-890BC1ADA105}" srcId="{01AB73EE-E05D-4547-BEE3-BF133D4F7034}" destId="{CA160924-A953-4C31-B47F-1AB7D3E18E3A}" srcOrd="4" destOrd="0" parTransId="{CE41B520-D235-4503-93C2-0C1D42923FFA}" sibTransId="{7345B57E-3CD1-471A-9D3C-8450F6FAE975}"/>
    <dgm:cxn modelId="{73EC6B40-0569-4781-915B-183B83A60273}" type="presOf" srcId="{CA160924-A953-4C31-B47F-1AB7D3E18E3A}" destId="{74AA8E77-4D3D-49AB-B000-54919D362624}" srcOrd="0" destOrd="4" presId="urn:microsoft.com/office/officeart/2005/8/layout/list1"/>
    <dgm:cxn modelId="{3B830A46-C62D-419D-B6C5-1C161DD89661}" srcId="{01AB73EE-E05D-4547-BEE3-BF133D4F7034}" destId="{2149125D-C5F5-421A-86AC-36255DD042C7}" srcOrd="1" destOrd="0" parTransId="{4DC5A34C-82EA-49E3-AE10-8F6D323D7702}" sibTransId="{D9165A78-B377-44D4-9CC3-0A385C8B16E1}"/>
    <dgm:cxn modelId="{DFE26A54-1810-4679-88C8-E2AB3D77B5CD}" srcId="{01AB73EE-E05D-4547-BEE3-BF133D4F7034}" destId="{B9CA22C2-6B59-4FBC-81FC-038C164F1E30}" srcOrd="0" destOrd="0" parTransId="{500A6BC5-F967-415B-9FD8-B815560774FD}" sibTransId="{C71F87A8-0ED2-4389-A819-D854A83752AC}"/>
    <dgm:cxn modelId="{0338BA74-61A7-4793-B99B-9274F1C25A2A}" srcId="{01AB73EE-E05D-4547-BEE3-BF133D4F7034}" destId="{E27C2F68-2299-468E-AA6D-5970A2D704F6}" srcOrd="5" destOrd="0" parTransId="{3D17C7E6-55CB-417C-A79C-78C4BFB402BD}" sibTransId="{2CC49498-870B-48B1-B5CA-00F75ECBC389}"/>
    <dgm:cxn modelId="{DFE19759-7472-4FC8-B09B-18DA032477BB}" type="presOf" srcId="{01AB73EE-E05D-4547-BEE3-BF133D4F7034}" destId="{D20353C4-3A76-46D0-B8E7-F46237DE2DEB}" srcOrd="0" destOrd="0" presId="urn:microsoft.com/office/officeart/2005/8/layout/list1"/>
    <dgm:cxn modelId="{8949EF8C-767D-48FD-BB58-D4E1867062A5}" type="presOf" srcId="{3F9E1DB4-5E0D-4B23-AD90-DB1F480C9045}" destId="{74AA8E77-4D3D-49AB-B000-54919D362624}" srcOrd="0" destOrd="3" presId="urn:microsoft.com/office/officeart/2005/8/layout/list1"/>
    <dgm:cxn modelId="{4AEF78A7-74FE-440C-93E3-5A28B597BBD0}" type="presOf" srcId="{8EC83252-DA91-4349-A638-208EA97594C2}" destId="{23BDF13D-EB72-4C13-9564-E26AEAD19D28}" srcOrd="0" destOrd="0" presId="urn:microsoft.com/office/officeart/2005/8/layout/list1"/>
    <dgm:cxn modelId="{3393BCAF-48DD-41AC-8B94-1A0FDB7EDF27}" type="presOf" srcId="{E27C2F68-2299-468E-AA6D-5970A2D704F6}" destId="{74AA8E77-4D3D-49AB-B000-54919D362624}" srcOrd="0" destOrd="5" presId="urn:microsoft.com/office/officeart/2005/8/layout/list1"/>
    <dgm:cxn modelId="{5C05FEC6-EC65-4D30-AD53-1D8024372436}" srcId="{01AB73EE-E05D-4547-BEE3-BF133D4F7034}" destId="{3F9E1DB4-5E0D-4B23-AD90-DB1F480C9045}" srcOrd="3" destOrd="0" parTransId="{EAB7392E-972B-47B3-8C23-79429F7E9EB1}" sibTransId="{D6BB2903-AD73-46C6-81C5-DC44784E0FA9}"/>
    <dgm:cxn modelId="{16041ACB-E971-4C42-9E23-4D4BDE471697}" type="presOf" srcId="{01AB73EE-E05D-4547-BEE3-BF133D4F7034}" destId="{B6C87CC5-E832-40FA-A265-A7F245A19293}" srcOrd="1" destOrd="0" presId="urn:microsoft.com/office/officeart/2005/8/layout/list1"/>
    <dgm:cxn modelId="{E1E971D5-8340-4AC1-9F61-0D7C3EFEE769}" srcId="{01AB73EE-E05D-4547-BEE3-BF133D4F7034}" destId="{F46D21E7-77B6-44F9-89C3-A58E0EFAC883}" srcOrd="2" destOrd="0" parTransId="{5DCF769A-3479-4E25-AE55-F7D3F97E3A06}" sibTransId="{9BD1F353-626F-43B5-B067-FD19BF1AFAF0}"/>
    <dgm:cxn modelId="{64F57EEB-1CEB-49FB-8461-C35D2F6D62B6}" type="presOf" srcId="{2149125D-C5F5-421A-86AC-36255DD042C7}" destId="{74AA8E77-4D3D-49AB-B000-54919D362624}" srcOrd="0" destOrd="1" presId="urn:microsoft.com/office/officeart/2005/8/layout/list1"/>
    <dgm:cxn modelId="{B63CF4FB-C3DF-4A71-94AD-16CABEA19B89}" type="presOf" srcId="{B9CA22C2-6B59-4FBC-81FC-038C164F1E30}" destId="{74AA8E77-4D3D-49AB-B000-54919D362624}" srcOrd="0" destOrd="0" presId="urn:microsoft.com/office/officeart/2005/8/layout/list1"/>
    <dgm:cxn modelId="{4F6AF161-C578-462A-85B4-B83267D7EB9B}" type="presParOf" srcId="{23BDF13D-EB72-4C13-9564-E26AEAD19D28}" destId="{AEFA26B4-DB6E-459E-8990-3EB9286C8A08}" srcOrd="0" destOrd="0" presId="urn:microsoft.com/office/officeart/2005/8/layout/list1"/>
    <dgm:cxn modelId="{BE9B31D6-9A29-43DA-B3B6-97892A52F098}" type="presParOf" srcId="{AEFA26B4-DB6E-459E-8990-3EB9286C8A08}" destId="{D20353C4-3A76-46D0-B8E7-F46237DE2DEB}" srcOrd="0" destOrd="0" presId="urn:microsoft.com/office/officeart/2005/8/layout/list1"/>
    <dgm:cxn modelId="{22CB10BD-FA5D-41C6-8B6F-17CC2C07BD83}" type="presParOf" srcId="{AEFA26B4-DB6E-459E-8990-3EB9286C8A08}" destId="{B6C87CC5-E832-40FA-A265-A7F245A19293}" srcOrd="1" destOrd="0" presId="urn:microsoft.com/office/officeart/2005/8/layout/list1"/>
    <dgm:cxn modelId="{D3B35409-CE19-4FC8-BE70-D005446EFEE5}" type="presParOf" srcId="{23BDF13D-EB72-4C13-9564-E26AEAD19D28}" destId="{A6178C36-3854-4D29-BBB7-65EFFECC6B4D}" srcOrd="1" destOrd="0" presId="urn:microsoft.com/office/officeart/2005/8/layout/list1"/>
    <dgm:cxn modelId="{D074A619-EBC3-4A6C-8714-37074DFE7DD4}" type="presParOf" srcId="{23BDF13D-EB72-4C13-9564-E26AEAD19D28}" destId="{74AA8E77-4D3D-49AB-B000-54919D362624}"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740D781-73F3-45BA-9675-3182A12FB917}"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0AEE5180-625C-4F6F-A4AA-FF9195E63C05}">
      <dgm:prSet custT="1"/>
      <dgm:spPr/>
      <dgm:t>
        <a:bodyPr/>
        <a:lstStyle/>
        <a:p>
          <a:pPr rtl="0"/>
          <a:r>
            <a:rPr lang="en-US" sz="2400">
              <a:latin typeface="Times New Roman" panose="02020603050405020304" pitchFamily="18" charset="0"/>
              <a:cs typeface="Times New Roman" panose="02020603050405020304" pitchFamily="18" charset="0"/>
            </a:rPr>
            <a:t>CPU utilization </a:t>
          </a:r>
        </a:p>
      </dgm:t>
    </dgm:pt>
    <dgm:pt modelId="{09CD1165-B3B0-49E2-A4C4-9DB83A17C74A}" type="parTrans" cxnId="{6F66FFFC-CF83-41E1-A744-4A73FDCD4782}">
      <dgm:prSet/>
      <dgm:spPr/>
      <dgm:t>
        <a:bodyPr/>
        <a:lstStyle/>
        <a:p>
          <a:endParaRPr lang="en-US"/>
        </a:p>
      </dgm:t>
    </dgm:pt>
    <dgm:pt modelId="{DBB517FF-61EC-4CC4-8A08-7ADD4352A7F9}" type="sibTrans" cxnId="{6F66FFFC-CF83-41E1-A744-4A73FDCD4782}">
      <dgm:prSet/>
      <dgm:spPr/>
      <dgm:t>
        <a:bodyPr/>
        <a:lstStyle/>
        <a:p>
          <a:endParaRPr lang="en-US"/>
        </a:p>
      </dgm:t>
    </dgm:pt>
    <dgm:pt modelId="{DEF41B6E-BC06-41FC-9655-C160AA7A2D18}">
      <dgm:prSet custT="1"/>
      <dgm:spPr/>
      <dgm:t>
        <a:bodyPr/>
        <a:lstStyle/>
        <a:p>
          <a:pPr rtl="0"/>
          <a:r>
            <a:rPr lang="en-US" sz="2400">
              <a:latin typeface="Times New Roman" panose="02020603050405020304" pitchFamily="18" charset="0"/>
              <a:cs typeface="Times New Roman" panose="02020603050405020304" pitchFamily="18" charset="0"/>
            </a:rPr>
            <a:t>keep the CPU as busy as possible</a:t>
          </a:r>
        </a:p>
      </dgm:t>
    </dgm:pt>
    <dgm:pt modelId="{95C1898F-F7F2-40A3-BE3A-A8CAFD8854FA}" type="parTrans" cxnId="{D31E55C4-5620-4D19-B989-BF3AF5CA73E1}">
      <dgm:prSet/>
      <dgm:spPr/>
      <dgm:t>
        <a:bodyPr/>
        <a:lstStyle/>
        <a:p>
          <a:endParaRPr lang="en-US"/>
        </a:p>
      </dgm:t>
    </dgm:pt>
    <dgm:pt modelId="{5806D785-10AF-4FE5-AFA6-7766852990AA}" type="sibTrans" cxnId="{D31E55C4-5620-4D19-B989-BF3AF5CA73E1}">
      <dgm:prSet/>
      <dgm:spPr/>
      <dgm:t>
        <a:bodyPr/>
        <a:lstStyle/>
        <a:p>
          <a:endParaRPr lang="en-US"/>
        </a:p>
      </dgm:t>
    </dgm:pt>
    <dgm:pt modelId="{B643C57E-F62C-4820-957F-AB56E0A65DA1}">
      <dgm:prSet custT="1"/>
      <dgm:spPr/>
      <dgm:t>
        <a:bodyPr/>
        <a:lstStyle/>
        <a:p>
          <a:pPr rtl="0"/>
          <a:r>
            <a:rPr lang="en-US" sz="2400">
              <a:latin typeface="Times New Roman" panose="02020603050405020304" pitchFamily="18" charset="0"/>
              <a:cs typeface="Times New Roman" panose="02020603050405020304" pitchFamily="18" charset="0"/>
            </a:rPr>
            <a:t>Throughput </a:t>
          </a:r>
        </a:p>
      </dgm:t>
    </dgm:pt>
    <dgm:pt modelId="{886EDF6A-E4F5-48F7-8F72-D8758C7419AC}" type="parTrans" cxnId="{BB8B52C5-A88D-4DA9-BDA3-ACE418B10B2E}">
      <dgm:prSet/>
      <dgm:spPr/>
      <dgm:t>
        <a:bodyPr/>
        <a:lstStyle/>
        <a:p>
          <a:endParaRPr lang="en-US"/>
        </a:p>
      </dgm:t>
    </dgm:pt>
    <dgm:pt modelId="{89DBFAE3-9FA8-4B63-8F84-FCAB31D705D0}" type="sibTrans" cxnId="{BB8B52C5-A88D-4DA9-BDA3-ACE418B10B2E}">
      <dgm:prSet/>
      <dgm:spPr/>
      <dgm:t>
        <a:bodyPr/>
        <a:lstStyle/>
        <a:p>
          <a:endParaRPr lang="en-US"/>
        </a:p>
      </dgm:t>
    </dgm:pt>
    <dgm:pt modelId="{BBED15D9-E6DA-4DA9-B152-61802EBA9F97}">
      <dgm:prSet custT="1"/>
      <dgm:spPr/>
      <dgm:t>
        <a:bodyPr/>
        <a:lstStyle/>
        <a:p>
          <a:pPr rtl="0"/>
          <a:r>
            <a:rPr lang="en-US" sz="2400" dirty="0">
              <a:latin typeface="Times New Roman" panose="02020603050405020304" pitchFamily="18" charset="0"/>
              <a:cs typeface="Times New Roman" panose="02020603050405020304" pitchFamily="18" charset="0"/>
            </a:rPr>
            <a:t>number of processes that complete their execution per time unit</a:t>
          </a:r>
        </a:p>
      </dgm:t>
    </dgm:pt>
    <dgm:pt modelId="{C0F7DA19-92BE-4C31-9860-62FB46003749}" type="parTrans" cxnId="{0758F7A8-5C77-47CC-80DF-01DF6BBB7F09}">
      <dgm:prSet/>
      <dgm:spPr/>
      <dgm:t>
        <a:bodyPr/>
        <a:lstStyle/>
        <a:p>
          <a:endParaRPr lang="en-US"/>
        </a:p>
      </dgm:t>
    </dgm:pt>
    <dgm:pt modelId="{752F7E90-8839-4BF0-8BA2-A546CF661399}" type="sibTrans" cxnId="{0758F7A8-5C77-47CC-80DF-01DF6BBB7F09}">
      <dgm:prSet/>
      <dgm:spPr/>
      <dgm:t>
        <a:bodyPr/>
        <a:lstStyle/>
        <a:p>
          <a:endParaRPr lang="en-US"/>
        </a:p>
      </dgm:t>
    </dgm:pt>
    <dgm:pt modelId="{26B788FC-BB64-418F-A418-DA11152283B6}">
      <dgm:prSet custT="1"/>
      <dgm:spPr/>
      <dgm:t>
        <a:bodyPr/>
        <a:lstStyle/>
        <a:p>
          <a:pPr rtl="0"/>
          <a:r>
            <a:rPr lang="en-US" sz="2400" dirty="0">
              <a:latin typeface="Times New Roman" panose="02020603050405020304" pitchFamily="18" charset="0"/>
              <a:cs typeface="Times New Roman" panose="02020603050405020304" pitchFamily="18" charset="0"/>
            </a:rPr>
            <a:t>Turnaround time </a:t>
          </a:r>
        </a:p>
      </dgm:t>
    </dgm:pt>
    <dgm:pt modelId="{200D9C04-7465-433E-A30F-1EB4EA66257C}" type="parTrans" cxnId="{55F197B8-E8A5-43FF-B133-65FF44FCE84F}">
      <dgm:prSet/>
      <dgm:spPr/>
      <dgm:t>
        <a:bodyPr/>
        <a:lstStyle/>
        <a:p>
          <a:endParaRPr lang="en-US"/>
        </a:p>
      </dgm:t>
    </dgm:pt>
    <dgm:pt modelId="{AC6833A1-0525-4B29-80E0-127567227C1C}" type="sibTrans" cxnId="{55F197B8-E8A5-43FF-B133-65FF44FCE84F}">
      <dgm:prSet/>
      <dgm:spPr/>
      <dgm:t>
        <a:bodyPr/>
        <a:lstStyle/>
        <a:p>
          <a:endParaRPr lang="en-US"/>
        </a:p>
      </dgm:t>
    </dgm:pt>
    <dgm:pt modelId="{7E68C665-2106-4499-9220-A8EAE0271CBD}">
      <dgm:prSet custT="1"/>
      <dgm:spPr/>
      <dgm:t>
        <a:bodyPr/>
        <a:lstStyle/>
        <a:p>
          <a:pPr rtl="0"/>
          <a:r>
            <a:rPr lang="en-US" sz="2400" dirty="0">
              <a:latin typeface="Times New Roman" panose="02020603050405020304" pitchFamily="18" charset="0"/>
              <a:cs typeface="Times New Roman" panose="02020603050405020304" pitchFamily="18" charset="0"/>
            </a:rPr>
            <a:t>amount of time to execute a particular process, that is the interval from the time of submission of a process to the time of completion is the turnaround time. </a:t>
          </a:r>
        </a:p>
      </dgm:t>
    </dgm:pt>
    <dgm:pt modelId="{42AE168A-7D14-4BEB-88D1-E47AD4E5D94B}" type="parTrans" cxnId="{93C13457-0741-48F4-82F6-402BEDABA3C0}">
      <dgm:prSet/>
      <dgm:spPr/>
      <dgm:t>
        <a:bodyPr/>
        <a:lstStyle/>
        <a:p>
          <a:endParaRPr lang="en-US"/>
        </a:p>
      </dgm:t>
    </dgm:pt>
    <dgm:pt modelId="{C8A149C9-2517-429E-82C1-9E1914BCE108}" type="sibTrans" cxnId="{93C13457-0741-48F4-82F6-402BEDABA3C0}">
      <dgm:prSet/>
      <dgm:spPr/>
      <dgm:t>
        <a:bodyPr/>
        <a:lstStyle/>
        <a:p>
          <a:endParaRPr lang="en-US"/>
        </a:p>
      </dgm:t>
    </dgm:pt>
    <dgm:pt modelId="{42114FD9-BA6F-46BC-A52B-16AFAF63F161}">
      <dgm:prSet custT="1"/>
      <dgm:spPr/>
      <dgm:t>
        <a:bodyPr/>
        <a:lstStyle/>
        <a:p>
          <a:pPr rtl="0"/>
          <a:r>
            <a:rPr lang="en-IN" sz="2400" dirty="0">
              <a:latin typeface="Times New Roman" panose="02020603050405020304" pitchFamily="18" charset="0"/>
              <a:cs typeface="Times New Roman" panose="02020603050405020304" pitchFamily="18" charset="0"/>
            </a:rPr>
            <a:t>TAT= Exit Time – Arrival Time OR</a:t>
          </a:r>
          <a:endParaRPr lang="en-US" sz="2400" dirty="0">
            <a:latin typeface="Times New Roman" panose="02020603050405020304" pitchFamily="18" charset="0"/>
            <a:cs typeface="Times New Roman" panose="02020603050405020304" pitchFamily="18" charset="0"/>
          </a:endParaRPr>
        </a:p>
      </dgm:t>
    </dgm:pt>
    <dgm:pt modelId="{A641A0F7-BDFE-43AC-8546-C6AC97B3376C}" type="parTrans" cxnId="{7739E34E-2F28-48D4-B5E9-9222F07189D4}">
      <dgm:prSet/>
      <dgm:spPr/>
      <dgm:t>
        <a:bodyPr/>
        <a:lstStyle/>
        <a:p>
          <a:endParaRPr lang="en-US"/>
        </a:p>
      </dgm:t>
    </dgm:pt>
    <dgm:pt modelId="{49CEBD46-13D8-441C-A8C9-84B5B200977D}" type="sibTrans" cxnId="{7739E34E-2F28-48D4-B5E9-9222F07189D4}">
      <dgm:prSet/>
      <dgm:spPr/>
      <dgm:t>
        <a:bodyPr/>
        <a:lstStyle/>
        <a:p>
          <a:endParaRPr lang="en-US"/>
        </a:p>
      </dgm:t>
    </dgm:pt>
    <dgm:pt modelId="{84B69E16-E754-486B-AB36-6C4D533717DB}">
      <dgm:prSet custT="1"/>
      <dgm:spPr/>
      <dgm:t>
        <a:bodyPr/>
        <a:lstStyle/>
        <a:p>
          <a:pPr rtl="0"/>
          <a:r>
            <a:rPr lang="en-IN" sz="2400" dirty="0">
              <a:latin typeface="Times New Roman" panose="02020603050405020304" pitchFamily="18" charset="0"/>
              <a:cs typeface="Times New Roman" panose="02020603050405020304" pitchFamily="18" charset="0"/>
            </a:rPr>
            <a:t>TAT= Burst time+ Waiting Time</a:t>
          </a:r>
          <a:endParaRPr lang="en-US" sz="2400" dirty="0">
            <a:latin typeface="Times New Roman" panose="02020603050405020304" pitchFamily="18" charset="0"/>
            <a:cs typeface="Times New Roman" panose="02020603050405020304" pitchFamily="18" charset="0"/>
          </a:endParaRPr>
        </a:p>
      </dgm:t>
    </dgm:pt>
    <dgm:pt modelId="{7B92D2CA-73C2-43F9-AE8E-2CC89BD73CA2}" type="parTrans" cxnId="{149159FC-2174-4F7A-B314-2A1BAD4E1189}">
      <dgm:prSet/>
      <dgm:spPr/>
      <dgm:t>
        <a:bodyPr/>
        <a:lstStyle/>
        <a:p>
          <a:endParaRPr lang="en-US"/>
        </a:p>
      </dgm:t>
    </dgm:pt>
    <dgm:pt modelId="{FC2C0634-673D-4827-9298-B64E4A56F1AC}" type="sibTrans" cxnId="{149159FC-2174-4F7A-B314-2A1BAD4E1189}">
      <dgm:prSet/>
      <dgm:spPr/>
      <dgm:t>
        <a:bodyPr/>
        <a:lstStyle/>
        <a:p>
          <a:endParaRPr lang="en-US"/>
        </a:p>
      </dgm:t>
    </dgm:pt>
    <dgm:pt modelId="{910223D7-AE3B-4084-B6C0-6977762369F2}" type="pres">
      <dgm:prSet presAssocID="{B740D781-73F3-45BA-9675-3182A12FB917}" presName="Name0" presStyleCnt="0">
        <dgm:presLayoutVars>
          <dgm:dir/>
          <dgm:animLvl val="lvl"/>
          <dgm:resizeHandles val="exact"/>
        </dgm:presLayoutVars>
      </dgm:prSet>
      <dgm:spPr/>
    </dgm:pt>
    <dgm:pt modelId="{D13F9A89-CFC6-4861-8DE9-5AABAA2B482D}" type="pres">
      <dgm:prSet presAssocID="{0AEE5180-625C-4F6F-A4AA-FF9195E63C05}" presName="linNode" presStyleCnt="0"/>
      <dgm:spPr/>
    </dgm:pt>
    <dgm:pt modelId="{8548F49E-FCA0-4799-926F-AA23187357F8}" type="pres">
      <dgm:prSet presAssocID="{0AEE5180-625C-4F6F-A4AA-FF9195E63C05}" presName="parentText" presStyleLbl="node1" presStyleIdx="0" presStyleCnt="3" custScaleY="54723">
        <dgm:presLayoutVars>
          <dgm:chMax val="1"/>
          <dgm:bulletEnabled val="1"/>
        </dgm:presLayoutVars>
      </dgm:prSet>
      <dgm:spPr/>
    </dgm:pt>
    <dgm:pt modelId="{6BE62B81-DB82-4FFA-8020-A870BFA9C897}" type="pres">
      <dgm:prSet presAssocID="{0AEE5180-625C-4F6F-A4AA-FF9195E63C05}" presName="descendantText" presStyleLbl="alignAccFollowNode1" presStyleIdx="0" presStyleCnt="3" custScaleY="59486">
        <dgm:presLayoutVars>
          <dgm:bulletEnabled val="1"/>
        </dgm:presLayoutVars>
      </dgm:prSet>
      <dgm:spPr/>
    </dgm:pt>
    <dgm:pt modelId="{01255F34-B146-4C43-8EF2-78661C8BC3A7}" type="pres">
      <dgm:prSet presAssocID="{DBB517FF-61EC-4CC4-8A08-7ADD4352A7F9}" presName="sp" presStyleCnt="0"/>
      <dgm:spPr/>
    </dgm:pt>
    <dgm:pt modelId="{11682E4E-3C7A-4D84-8495-C470BA054606}" type="pres">
      <dgm:prSet presAssocID="{B643C57E-F62C-4820-957F-AB56E0A65DA1}" presName="linNode" presStyleCnt="0"/>
      <dgm:spPr/>
    </dgm:pt>
    <dgm:pt modelId="{A247DBBF-0418-4F04-8162-490FD1B2474F}" type="pres">
      <dgm:prSet presAssocID="{B643C57E-F62C-4820-957F-AB56E0A65DA1}" presName="parentText" presStyleLbl="node1" presStyleIdx="1" presStyleCnt="3" custScaleY="67579" custLinFactNeighborY="-852">
        <dgm:presLayoutVars>
          <dgm:chMax val="1"/>
          <dgm:bulletEnabled val="1"/>
        </dgm:presLayoutVars>
      </dgm:prSet>
      <dgm:spPr/>
    </dgm:pt>
    <dgm:pt modelId="{5EEA7A3E-CB93-48CA-96CA-25A3F9A440D8}" type="pres">
      <dgm:prSet presAssocID="{B643C57E-F62C-4820-957F-AB56E0A65DA1}" presName="descendantText" presStyleLbl="alignAccFollowNode1" presStyleIdx="1" presStyleCnt="3" custScaleY="71127">
        <dgm:presLayoutVars>
          <dgm:bulletEnabled val="1"/>
        </dgm:presLayoutVars>
      </dgm:prSet>
      <dgm:spPr/>
    </dgm:pt>
    <dgm:pt modelId="{947F0770-3671-431E-9857-988A63BE8E8B}" type="pres">
      <dgm:prSet presAssocID="{89DBFAE3-9FA8-4B63-8F84-FCAB31D705D0}" presName="sp" presStyleCnt="0"/>
      <dgm:spPr/>
    </dgm:pt>
    <dgm:pt modelId="{9E49EE01-7D63-4FA0-9903-763FB7EDE2BB}" type="pres">
      <dgm:prSet presAssocID="{26B788FC-BB64-418F-A418-DA11152283B6}" presName="linNode" presStyleCnt="0"/>
      <dgm:spPr/>
    </dgm:pt>
    <dgm:pt modelId="{C5C34DD7-F1F0-4927-8D46-EF29A1431906}" type="pres">
      <dgm:prSet presAssocID="{26B788FC-BB64-418F-A418-DA11152283B6}" presName="parentText" presStyleLbl="node1" presStyleIdx="2" presStyleCnt="3" custScaleY="144241" custLinFactNeighborX="-54" custLinFactNeighborY="-3729">
        <dgm:presLayoutVars>
          <dgm:chMax val="1"/>
          <dgm:bulletEnabled val="1"/>
        </dgm:presLayoutVars>
      </dgm:prSet>
      <dgm:spPr/>
    </dgm:pt>
    <dgm:pt modelId="{A47669BF-8A38-42A6-8E42-2A596866A0BC}" type="pres">
      <dgm:prSet presAssocID="{26B788FC-BB64-418F-A418-DA11152283B6}" presName="descendantText" presStyleLbl="alignAccFollowNode1" presStyleIdx="2" presStyleCnt="3" custScaleY="170320" custLinFactNeighborX="272" custLinFactNeighborY="-4921">
        <dgm:presLayoutVars>
          <dgm:bulletEnabled val="1"/>
        </dgm:presLayoutVars>
      </dgm:prSet>
      <dgm:spPr/>
    </dgm:pt>
  </dgm:ptLst>
  <dgm:cxnLst>
    <dgm:cxn modelId="{E6E96618-673F-467F-B0F0-3826F95079CD}" type="presOf" srcId="{42114FD9-BA6F-46BC-A52B-16AFAF63F161}" destId="{A47669BF-8A38-42A6-8E42-2A596866A0BC}" srcOrd="0" destOrd="1" presId="urn:microsoft.com/office/officeart/2005/8/layout/vList5"/>
    <dgm:cxn modelId="{2BA1FB6B-94C1-4BAA-9628-2617AA3A3C5C}" type="presOf" srcId="{DEF41B6E-BC06-41FC-9655-C160AA7A2D18}" destId="{6BE62B81-DB82-4FFA-8020-A870BFA9C897}" srcOrd="0" destOrd="0" presId="urn:microsoft.com/office/officeart/2005/8/layout/vList5"/>
    <dgm:cxn modelId="{7739E34E-2F28-48D4-B5E9-9222F07189D4}" srcId="{26B788FC-BB64-418F-A418-DA11152283B6}" destId="{42114FD9-BA6F-46BC-A52B-16AFAF63F161}" srcOrd="1" destOrd="0" parTransId="{A641A0F7-BDFE-43AC-8546-C6AC97B3376C}" sibTransId="{49CEBD46-13D8-441C-A8C9-84B5B200977D}"/>
    <dgm:cxn modelId="{7085E773-211F-4643-AA8C-4121AFAB09E3}" type="presOf" srcId="{84B69E16-E754-486B-AB36-6C4D533717DB}" destId="{A47669BF-8A38-42A6-8E42-2A596866A0BC}" srcOrd="0" destOrd="2" presId="urn:microsoft.com/office/officeart/2005/8/layout/vList5"/>
    <dgm:cxn modelId="{93C13457-0741-48F4-82F6-402BEDABA3C0}" srcId="{26B788FC-BB64-418F-A418-DA11152283B6}" destId="{7E68C665-2106-4499-9220-A8EAE0271CBD}" srcOrd="0" destOrd="0" parTransId="{42AE168A-7D14-4BEB-88D1-E47AD4E5D94B}" sibTransId="{C8A149C9-2517-429E-82C1-9E1914BCE108}"/>
    <dgm:cxn modelId="{989E029A-E810-4A10-B4BF-F8C5633BEABC}" type="presOf" srcId="{26B788FC-BB64-418F-A418-DA11152283B6}" destId="{C5C34DD7-F1F0-4927-8D46-EF29A1431906}" srcOrd="0" destOrd="0" presId="urn:microsoft.com/office/officeart/2005/8/layout/vList5"/>
    <dgm:cxn modelId="{1B4EF49D-EE47-485F-9C44-B3906115FE94}" type="presOf" srcId="{7E68C665-2106-4499-9220-A8EAE0271CBD}" destId="{A47669BF-8A38-42A6-8E42-2A596866A0BC}" srcOrd="0" destOrd="0" presId="urn:microsoft.com/office/officeart/2005/8/layout/vList5"/>
    <dgm:cxn modelId="{048334A6-2EBB-4349-991E-069377F64BCC}" type="presOf" srcId="{BBED15D9-E6DA-4DA9-B152-61802EBA9F97}" destId="{5EEA7A3E-CB93-48CA-96CA-25A3F9A440D8}" srcOrd="0" destOrd="0" presId="urn:microsoft.com/office/officeart/2005/8/layout/vList5"/>
    <dgm:cxn modelId="{0758F7A8-5C77-47CC-80DF-01DF6BBB7F09}" srcId="{B643C57E-F62C-4820-957F-AB56E0A65DA1}" destId="{BBED15D9-E6DA-4DA9-B152-61802EBA9F97}" srcOrd="0" destOrd="0" parTransId="{C0F7DA19-92BE-4C31-9860-62FB46003749}" sibTransId="{752F7E90-8839-4BF0-8BA2-A546CF661399}"/>
    <dgm:cxn modelId="{26AAB7B1-2D52-4686-B0A1-0437CD0A4FF1}" type="presOf" srcId="{0AEE5180-625C-4F6F-A4AA-FF9195E63C05}" destId="{8548F49E-FCA0-4799-926F-AA23187357F8}" srcOrd="0" destOrd="0" presId="urn:microsoft.com/office/officeart/2005/8/layout/vList5"/>
    <dgm:cxn modelId="{55F197B8-E8A5-43FF-B133-65FF44FCE84F}" srcId="{B740D781-73F3-45BA-9675-3182A12FB917}" destId="{26B788FC-BB64-418F-A418-DA11152283B6}" srcOrd="2" destOrd="0" parTransId="{200D9C04-7465-433E-A30F-1EB4EA66257C}" sibTransId="{AC6833A1-0525-4B29-80E0-127567227C1C}"/>
    <dgm:cxn modelId="{D31E55C4-5620-4D19-B989-BF3AF5CA73E1}" srcId="{0AEE5180-625C-4F6F-A4AA-FF9195E63C05}" destId="{DEF41B6E-BC06-41FC-9655-C160AA7A2D18}" srcOrd="0" destOrd="0" parTransId="{95C1898F-F7F2-40A3-BE3A-A8CAFD8854FA}" sibTransId="{5806D785-10AF-4FE5-AFA6-7766852990AA}"/>
    <dgm:cxn modelId="{BB8B52C5-A88D-4DA9-BDA3-ACE418B10B2E}" srcId="{B740D781-73F3-45BA-9675-3182A12FB917}" destId="{B643C57E-F62C-4820-957F-AB56E0A65DA1}" srcOrd="1" destOrd="0" parTransId="{886EDF6A-E4F5-48F7-8F72-D8758C7419AC}" sibTransId="{89DBFAE3-9FA8-4B63-8F84-FCAB31D705D0}"/>
    <dgm:cxn modelId="{77E477EF-554F-4382-A8AC-3B736BA78C09}" type="presOf" srcId="{B740D781-73F3-45BA-9675-3182A12FB917}" destId="{910223D7-AE3B-4084-B6C0-6977762369F2}" srcOrd="0" destOrd="0" presId="urn:microsoft.com/office/officeart/2005/8/layout/vList5"/>
    <dgm:cxn modelId="{149159FC-2174-4F7A-B314-2A1BAD4E1189}" srcId="{26B788FC-BB64-418F-A418-DA11152283B6}" destId="{84B69E16-E754-486B-AB36-6C4D533717DB}" srcOrd="2" destOrd="0" parTransId="{7B92D2CA-73C2-43F9-AE8E-2CC89BD73CA2}" sibTransId="{FC2C0634-673D-4827-9298-B64E4A56F1AC}"/>
    <dgm:cxn modelId="{6F66FFFC-CF83-41E1-A744-4A73FDCD4782}" srcId="{B740D781-73F3-45BA-9675-3182A12FB917}" destId="{0AEE5180-625C-4F6F-A4AA-FF9195E63C05}" srcOrd="0" destOrd="0" parTransId="{09CD1165-B3B0-49E2-A4C4-9DB83A17C74A}" sibTransId="{DBB517FF-61EC-4CC4-8A08-7ADD4352A7F9}"/>
    <dgm:cxn modelId="{2E0B33FD-2E71-4669-AE2C-651D7FCE338A}" type="presOf" srcId="{B643C57E-F62C-4820-957F-AB56E0A65DA1}" destId="{A247DBBF-0418-4F04-8162-490FD1B2474F}" srcOrd="0" destOrd="0" presId="urn:microsoft.com/office/officeart/2005/8/layout/vList5"/>
    <dgm:cxn modelId="{C5821BE8-76B9-4D2A-B673-2921F63E2DD8}" type="presParOf" srcId="{910223D7-AE3B-4084-B6C0-6977762369F2}" destId="{D13F9A89-CFC6-4861-8DE9-5AABAA2B482D}" srcOrd="0" destOrd="0" presId="urn:microsoft.com/office/officeart/2005/8/layout/vList5"/>
    <dgm:cxn modelId="{767EF28A-D73E-484E-BBAF-500FBD6B5CA6}" type="presParOf" srcId="{D13F9A89-CFC6-4861-8DE9-5AABAA2B482D}" destId="{8548F49E-FCA0-4799-926F-AA23187357F8}" srcOrd="0" destOrd="0" presId="urn:microsoft.com/office/officeart/2005/8/layout/vList5"/>
    <dgm:cxn modelId="{F4C243AD-A610-476C-893D-06EF78145AC3}" type="presParOf" srcId="{D13F9A89-CFC6-4861-8DE9-5AABAA2B482D}" destId="{6BE62B81-DB82-4FFA-8020-A870BFA9C897}" srcOrd="1" destOrd="0" presId="urn:microsoft.com/office/officeart/2005/8/layout/vList5"/>
    <dgm:cxn modelId="{ED98A500-D23C-4AF8-8237-986D131038C9}" type="presParOf" srcId="{910223D7-AE3B-4084-B6C0-6977762369F2}" destId="{01255F34-B146-4C43-8EF2-78661C8BC3A7}" srcOrd="1" destOrd="0" presId="urn:microsoft.com/office/officeart/2005/8/layout/vList5"/>
    <dgm:cxn modelId="{8397E119-5DDB-4908-BED1-1524130C39A9}" type="presParOf" srcId="{910223D7-AE3B-4084-B6C0-6977762369F2}" destId="{11682E4E-3C7A-4D84-8495-C470BA054606}" srcOrd="2" destOrd="0" presId="urn:microsoft.com/office/officeart/2005/8/layout/vList5"/>
    <dgm:cxn modelId="{1D34B4BC-0994-4D23-BF2E-C98B6347097F}" type="presParOf" srcId="{11682E4E-3C7A-4D84-8495-C470BA054606}" destId="{A247DBBF-0418-4F04-8162-490FD1B2474F}" srcOrd="0" destOrd="0" presId="urn:microsoft.com/office/officeart/2005/8/layout/vList5"/>
    <dgm:cxn modelId="{C9B0D36C-9370-4D3E-A9AC-4B81CDCA395C}" type="presParOf" srcId="{11682E4E-3C7A-4D84-8495-C470BA054606}" destId="{5EEA7A3E-CB93-48CA-96CA-25A3F9A440D8}" srcOrd="1" destOrd="0" presId="urn:microsoft.com/office/officeart/2005/8/layout/vList5"/>
    <dgm:cxn modelId="{A158C9F3-923B-4A5D-8FF3-58431CA50D52}" type="presParOf" srcId="{910223D7-AE3B-4084-B6C0-6977762369F2}" destId="{947F0770-3671-431E-9857-988A63BE8E8B}" srcOrd="3" destOrd="0" presId="urn:microsoft.com/office/officeart/2005/8/layout/vList5"/>
    <dgm:cxn modelId="{4A77F28B-6C09-497A-8C99-189507134CAA}" type="presParOf" srcId="{910223D7-AE3B-4084-B6C0-6977762369F2}" destId="{9E49EE01-7D63-4FA0-9903-763FB7EDE2BB}" srcOrd="4" destOrd="0" presId="urn:microsoft.com/office/officeart/2005/8/layout/vList5"/>
    <dgm:cxn modelId="{8642CD00-CD76-4C87-A239-088D82912983}" type="presParOf" srcId="{9E49EE01-7D63-4FA0-9903-763FB7EDE2BB}" destId="{C5C34DD7-F1F0-4927-8D46-EF29A1431906}" srcOrd="0" destOrd="0" presId="urn:microsoft.com/office/officeart/2005/8/layout/vList5"/>
    <dgm:cxn modelId="{C3BC43EE-4637-4868-8C39-B33230169CD5}" type="presParOf" srcId="{9E49EE01-7D63-4FA0-9903-763FB7EDE2BB}" destId="{A47669BF-8A38-42A6-8E42-2A596866A0B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802256F-98D5-42C4-8C14-FA626788EBB4}"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3845982F-7DA5-4892-B6EB-89CCBA891653}">
      <dgm:prSet custT="1"/>
      <dgm:spPr/>
      <dgm:t>
        <a:bodyPr/>
        <a:lstStyle/>
        <a:p>
          <a:pPr rtl="0"/>
          <a:r>
            <a:rPr lang="en-US" sz="2400" dirty="0">
              <a:latin typeface="Cambria" panose="02040503050406030204" pitchFamily="18" charset="0"/>
            </a:rPr>
            <a:t> Waiting time </a:t>
          </a:r>
        </a:p>
      </dgm:t>
    </dgm:pt>
    <dgm:pt modelId="{52DF2E88-C46B-42BC-93E3-307143971CC4}" type="parTrans" cxnId="{3D3EA7C5-4AD1-40F2-9A88-395BFDDF4A70}">
      <dgm:prSet/>
      <dgm:spPr/>
      <dgm:t>
        <a:bodyPr/>
        <a:lstStyle/>
        <a:p>
          <a:endParaRPr lang="en-US"/>
        </a:p>
      </dgm:t>
    </dgm:pt>
    <dgm:pt modelId="{EE9E6C1F-0219-4B47-ACE4-ED369F4B1DF8}" type="sibTrans" cxnId="{3D3EA7C5-4AD1-40F2-9A88-395BFDDF4A70}">
      <dgm:prSet/>
      <dgm:spPr/>
      <dgm:t>
        <a:bodyPr/>
        <a:lstStyle/>
        <a:p>
          <a:endParaRPr lang="en-US"/>
        </a:p>
      </dgm:t>
    </dgm:pt>
    <dgm:pt modelId="{FF51F98D-F134-40BA-9960-FC72E64445A2}">
      <dgm:prSet custT="1"/>
      <dgm:spPr/>
      <dgm:t>
        <a:bodyPr/>
        <a:lstStyle/>
        <a:p>
          <a:pPr rtl="0"/>
          <a:r>
            <a:rPr lang="en-US" sz="2400" dirty="0">
              <a:latin typeface="Cambria" panose="02040503050406030204" pitchFamily="18" charset="0"/>
            </a:rPr>
            <a:t>amount of time a process has been waiting in the ready queue.</a:t>
          </a:r>
        </a:p>
      </dgm:t>
    </dgm:pt>
    <dgm:pt modelId="{445F53CB-F7EF-4BA6-9D97-0704A9806C7A}" type="parTrans" cxnId="{3468C6F3-EEB9-408E-AB25-086DDF3D94D7}">
      <dgm:prSet/>
      <dgm:spPr/>
      <dgm:t>
        <a:bodyPr/>
        <a:lstStyle/>
        <a:p>
          <a:endParaRPr lang="en-US"/>
        </a:p>
      </dgm:t>
    </dgm:pt>
    <dgm:pt modelId="{97F7C36E-E7DF-48DB-9EC7-0C7BA4B0EDA6}" type="sibTrans" cxnId="{3468C6F3-EEB9-408E-AB25-086DDF3D94D7}">
      <dgm:prSet/>
      <dgm:spPr/>
      <dgm:t>
        <a:bodyPr/>
        <a:lstStyle/>
        <a:p>
          <a:endParaRPr lang="en-US"/>
        </a:p>
      </dgm:t>
    </dgm:pt>
    <dgm:pt modelId="{5EC56A67-C982-4E89-AD8B-4061B9C20AE6}">
      <dgm:prSet custT="1"/>
      <dgm:spPr/>
      <dgm:t>
        <a:bodyPr/>
        <a:lstStyle/>
        <a:p>
          <a:pPr rtl="0"/>
          <a:r>
            <a:rPr lang="en-US" sz="2400">
              <a:latin typeface="Cambria" panose="02040503050406030204" pitchFamily="18" charset="0"/>
            </a:rPr>
            <a:t>Response time </a:t>
          </a:r>
        </a:p>
      </dgm:t>
    </dgm:pt>
    <dgm:pt modelId="{D04FEA21-3AD0-4701-9AD5-6529893B4646}" type="parTrans" cxnId="{7A0CEAC7-9D59-49A9-9559-6EAD2574D25D}">
      <dgm:prSet/>
      <dgm:spPr/>
      <dgm:t>
        <a:bodyPr/>
        <a:lstStyle/>
        <a:p>
          <a:endParaRPr lang="en-US"/>
        </a:p>
      </dgm:t>
    </dgm:pt>
    <dgm:pt modelId="{0F02A1A2-A1D2-4EAE-8687-88271908944B}" type="sibTrans" cxnId="{7A0CEAC7-9D59-49A9-9559-6EAD2574D25D}">
      <dgm:prSet/>
      <dgm:spPr/>
      <dgm:t>
        <a:bodyPr/>
        <a:lstStyle/>
        <a:p>
          <a:endParaRPr lang="en-US"/>
        </a:p>
      </dgm:t>
    </dgm:pt>
    <dgm:pt modelId="{BFF15129-AF83-4CCC-97CD-C206632603BA}">
      <dgm:prSet custT="1"/>
      <dgm:spPr/>
      <dgm:t>
        <a:bodyPr/>
        <a:lstStyle/>
        <a:p>
          <a:pPr algn="just" rtl="0"/>
          <a:r>
            <a:rPr lang="en-US" sz="2400" dirty="0">
              <a:latin typeface="Cambria" panose="02040503050406030204" pitchFamily="18" charset="0"/>
            </a:rPr>
            <a:t>time from the submission of a request until the first response is produced or amount of time it takes from when a request was submitted until the first response is produced.</a:t>
          </a:r>
        </a:p>
      </dgm:t>
    </dgm:pt>
    <dgm:pt modelId="{41E4A3AB-2DF8-4004-8E5E-4C56DB422A08}" type="parTrans" cxnId="{3A7E76C8-85CB-48DE-96E6-F89F15D250B6}">
      <dgm:prSet/>
      <dgm:spPr/>
      <dgm:t>
        <a:bodyPr/>
        <a:lstStyle/>
        <a:p>
          <a:endParaRPr lang="en-US"/>
        </a:p>
      </dgm:t>
    </dgm:pt>
    <dgm:pt modelId="{1C4B0471-9EA6-48B7-8774-E6C82EB7115E}" type="sibTrans" cxnId="{3A7E76C8-85CB-48DE-96E6-F89F15D250B6}">
      <dgm:prSet/>
      <dgm:spPr/>
      <dgm:t>
        <a:bodyPr/>
        <a:lstStyle/>
        <a:p>
          <a:endParaRPr lang="en-US"/>
        </a:p>
      </dgm:t>
    </dgm:pt>
    <dgm:pt modelId="{40C5BA4B-CA5E-46FC-B7CC-EE9E95D4E880}">
      <dgm:prSet custT="1"/>
      <dgm:spPr/>
      <dgm:t>
        <a:bodyPr/>
        <a:lstStyle/>
        <a:p>
          <a:pPr rtl="0"/>
          <a:r>
            <a:rPr lang="en-IN" sz="2400" dirty="0">
              <a:latin typeface="Cambria" panose="02040503050406030204" pitchFamily="18" charset="0"/>
            </a:rPr>
            <a:t>WT= TAT- Burst Time</a:t>
          </a:r>
          <a:endParaRPr lang="en-US" sz="2400" dirty="0">
            <a:latin typeface="Cambria" panose="02040503050406030204" pitchFamily="18" charset="0"/>
          </a:endParaRPr>
        </a:p>
      </dgm:t>
    </dgm:pt>
    <dgm:pt modelId="{0ACDDDC5-FEDB-42F0-B694-C202DFF53B2D}" type="parTrans" cxnId="{85920865-36A8-46FD-9DB8-C112A599D993}">
      <dgm:prSet/>
      <dgm:spPr/>
      <dgm:t>
        <a:bodyPr/>
        <a:lstStyle/>
        <a:p>
          <a:endParaRPr lang="en-US"/>
        </a:p>
      </dgm:t>
    </dgm:pt>
    <dgm:pt modelId="{8B7A0F1B-B20B-4AC7-BC20-DECF5014B9B6}" type="sibTrans" cxnId="{85920865-36A8-46FD-9DB8-C112A599D993}">
      <dgm:prSet/>
      <dgm:spPr/>
      <dgm:t>
        <a:bodyPr/>
        <a:lstStyle/>
        <a:p>
          <a:endParaRPr lang="en-US"/>
        </a:p>
      </dgm:t>
    </dgm:pt>
    <dgm:pt modelId="{B29DDA17-D1CF-493F-9CDC-ED0D0AA8FC66}" type="pres">
      <dgm:prSet presAssocID="{3802256F-98D5-42C4-8C14-FA626788EBB4}" presName="Name0" presStyleCnt="0">
        <dgm:presLayoutVars>
          <dgm:dir/>
          <dgm:animLvl val="lvl"/>
          <dgm:resizeHandles val="exact"/>
        </dgm:presLayoutVars>
      </dgm:prSet>
      <dgm:spPr/>
    </dgm:pt>
    <dgm:pt modelId="{6F773DD6-EB86-4DEF-8A9C-962D1EE4866E}" type="pres">
      <dgm:prSet presAssocID="{3845982F-7DA5-4892-B6EB-89CCBA891653}" presName="linNode" presStyleCnt="0"/>
      <dgm:spPr/>
    </dgm:pt>
    <dgm:pt modelId="{435E7219-0EA2-400C-BEA4-9A5764AFC7D7}" type="pres">
      <dgm:prSet presAssocID="{3845982F-7DA5-4892-B6EB-89CCBA891653}" presName="parentText" presStyleLbl="node1" presStyleIdx="0" presStyleCnt="2">
        <dgm:presLayoutVars>
          <dgm:chMax val="1"/>
          <dgm:bulletEnabled val="1"/>
        </dgm:presLayoutVars>
      </dgm:prSet>
      <dgm:spPr/>
    </dgm:pt>
    <dgm:pt modelId="{8FF770AB-C5DB-4CD7-8D17-02A625982893}" type="pres">
      <dgm:prSet presAssocID="{3845982F-7DA5-4892-B6EB-89CCBA891653}" presName="descendantText" presStyleLbl="alignAccFollowNode1" presStyleIdx="0" presStyleCnt="2">
        <dgm:presLayoutVars>
          <dgm:bulletEnabled val="1"/>
        </dgm:presLayoutVars>
      </dgm:prSet>
      <dgm:spPr/>
    </dgm:pt>
    <dgm:pt modelId="{FBD6B22C-815D-4B3B-B1BA-5D05DC902C6B}" type="pres">
      <dgm:prSet presAssocID="{EE9E6C1F-0219-4B47-ACE4-ED369F4B1DF8}" presName="sp" presStyleCnt="0"/>
      <dgm:spPr/>
    </dgm:pt>
    <dgm:pt modelId="{250C41F8-534C-42D4-950A-7A687E813BB6}" type="pres">
      <dgm:prSet presAssocID="{5EC56A67-C982-4E89-AD8B-4061B9C20AE6}" presName="linNode" presStyleCnt="0"/>
      <dgm:spPr/>
    </dgm:pt>
    <dgm:pt modelId="{9DDFC041-EABB-44F8-A3FA-4BA81E65ED77}" type="pres">
      <dgm:prSet presAssocID="{5EC56A67-C982-4E89-AD8B-4061B9C20AE6}" presName="parentText" presStyleLbl="node1" presStyleIdx="1" presStyleCnt="2">
        <dgm:presLayoutVars>
          <dgm:chMax val="1"/>
          <dgm:bulletEnabled val="1"/>
        </dgm:presLayoutVars>
      </dgm:prSet>
      <dgm:spPr/>
    </dgm:pt>
    <dgm:pt modelId="{145CA289-168A-48A2-861E-9BA14CE69741}" type="pres">
      <dgm:prSet presAssocID="{5EC56A67-C982-4E89-AD8B-4061B9C20AE6}" presName="descendantText" presStyleLbl="alignAccFollowNode1" presStyleIdx="1" presStyleCnt="2">
        <dgm:presLayoutVars>
          <dgm:bulletEnabled val="1"/>
        </dgm:presLayoutVars>
      </dgm:prSet>
      <dgm:spPr/>
    </dgm:pt>
  </dgm:ptLst>
  <dgm:cxnLst>
    <dgm:cxn modelId="{9300ED2C-E1BE-4842-89CC-EBE929FFDCCC}" type="presOf" srcId="{FF51F98D-F134-40BA-9960-FC72E64445A2}" destId="{8FF770AB-C5DB-4CD7-8D17-02A625982893}" srcOrd="0" destOrd="0" presId="urn:microsoft.com/office/officeart/2005/8/layout/vList5"/>
    <dgm:cxn modelId="{E377CA5D-FF41-41DA-AF1D-0D2CC5B520F2}" type="presOf" srcId="{3802256F-98D5-42C4-8C14-FA626788EBB4}" destId="{B29DDA17-D1CF-493F-9CDC-ED0D0AA8FC66}" srcOrd="0" destOrd="0" presId="urn:microsoft.com/office/officeart/2005/8/layout/vList5"/>
    <dgm:cxn modelId="{85920865-36A8-46FD-9DB8-C112A599D993}" srcId="{3845982F-7DA5-4892-B6EB-89CCBA891653}" destId="{40C5BA4B-CA5E-46FC-B7CC-EE9E95D4E880}" srcOrd="1" destOrd="0" parTransId="{0ACDDDC5-FEDB-42F0-B694-C202DFF53B2D}" sibTransId="{8B7A0F1B-B20B-4AC7-BC20-DECF5014B9B6}"/>
    <dgm:cxn modelId="{A3851872-69E5-4D0B-8F61-3B69AA428612}" type="presOf" srcId="{5EC56A67-C982-4E89-AD8B-4061B9C20AE6}" destId="{9DDFC041-EABB-44F8-A3FA-4BA81E65ED77}" srcOrd="0" destOrd="0" presId="urn:microsoft.com/office/officeart/2005/8/layout/vList5"/>
    <dgm:cxn modelId="{ECFEB488-877E-4E3E-A097-CEB7E98EF7F2}" type="presOf" srcId="{40C5BA4B-CA5E-46FC-B7CC-EE9E95D4E880}" destId="{8FF770AB-C5DB-4CD7-8D17-02A625982893}" srcOrd="0" destOrd="1" presId="urn:microsoft.com/office/officeart/2005/8/layout/vList5"/>
    <dgm:cxn modelId="{23FE99A5-488B-4720-8146-041E8F66E446}" type="presOf" srcId="{3845982F-7DA5-4892-B6EB-89CCBA891653}" destId="{435E7219-0EA2-400C-BEA4-9A5764AFC7D7}" srcOrd="0" destOrd="0" presId="urn:microsoft.com/office/officeart/2005/8/layout/vList5"/>
    <dgm:cxn modelId="{3D3EA7C5-4AD1-40F2-9A88-395BFDDF4A70}" srcId="{3802256F-98D5-42C4-8C14-FA626788EBB4}" destId="{3845982F-7DA5-4892-B6EB-89CCBA891653}" srcOrd="0" destOrd="0" parTransId="{52DF2E88-C46B-42BC-93E3-307143971CC4}" sibTransId="{EE9E6C1F-0219-4B47-ACE4-ED369F4B1DF8}"/>
    <dgm:cxn modelId="{7A0CEAC7-9D59-49A9-9559-6EAD2574D25D}" srcId="{3802256F-98D5-42C4-8C14-FA626788EBB4}" destId="{5EC56A67-C982-4E89-AD8B-4061B9C20AE6}" srcOrd="1" destOrd="0" parTransId="{D04FEA21-3AD0-4701-9AD5-6529893B4646}" sibTransId="{0F02A1A2-A1D2-4EAE-8687-88271908944B}"/>
    <dgm:cxn modelId="{3A7E76C8-85CB-48DE-96E6-F89F15D250B6}" srcId="{5EC56A67-C982-4E89-AD8B-4061B9C20AE6}" destId="{BFF15129-AF83-4CCC-97CD-C206632603BA}" srcOrd="0" destOrd="0" parTransId="{41E4A3AB-2DF8-4004-8E5E-4C56DB422A08}" sibTransId="{1C4B0471-9EA6-48B7-8774-E6C82EB7115E}"/>
    <dgm:cxn modelId="{EDFDA7E1-E081-46BB-87B6-16AC70039DB6}" type="presOf" srcId="{BFF15129-AF83-4CCC-97CD-C206632603BA}" destId="{145CA289-168A-48A2-861E-9BA14CE69741}" srcOrd="0" destOrd="0" presId="urn:microsoft.com/office/officeart/2005/8/layout/vList5"/>
    <dgm:cxn modelId="{3468C6F3-EEB9-408E-AB25-086DDF3D94D7}" srcId="{3845982F-7DA5-4892-B6EB-89CCBA891653}" destId="{FF51F98D-F134-40BA-9960-FC72E64445A2}" srcOrd="0" destOrd="0" parTransId="{445F53CB-F7EF-4BA6-9D97-0704A9806C7A}" sibTransId="{97F7C36E-E7DF-48DB-9EC7-0C7BA4B0EDA6}"/>
    <dgm:cxn modelId="{7DCC035E-3402-4A85-90D8-501A45816975}" type="presParOf" srcId="{B29DDA17-D1CF-493F-9CDC-ED0D0AA8FC66}" destId="{6F773DD6-EB86-4DEF-8A9C-962D1EE4866E}" srcOrd="0" destOrd="0" presId="urn:microsoft.com/office/officeart/2005/8/layout/vList5"/>
    <dgm:cxn modelId="{9FBF7AB6-C23E-472F-A81B-89D026504C14}" type="presParOf" srcId="{6F773DD6-EB86-4DEF-8A9C-962D1EE4866E}" destId="{435E7219-0EA2-400C-BEA4-9A5764AFC7D7}" srcOrd="0" destOrd="0" presId="urn:microsoft.com/office/officeart/2005/8/layout/vList5"/>
    <dgm:cxn modelId="{B1C82A99-DEB1-4DFF-B12E-0774CB8344AE}" type="presParOf" srcId="{6F773DD6-EB86-4DEF-8A9C-962D1EE4866E}" destId="{8FF770AB-C5DB-4CD7-8D17-02A625982893}" srcOrd="1" destOrd="0" presId="urn:microsoft.com/office/officeart/2005/8/layout/vList5"/>
    <dgm:cxn modelId="{52D56CBA-99C3-46AD-9E82-6C6C77B0C794}" type="presParOf" srcId="{B29DDA17-D1CF-493F-9CDC-ED0D0AA8FC66}" destId="{FBD6B22C-815D-4B3B-B1BA-5D05DC902C6B}" srcOrd="1" destOrd="0" presId="urn:microsoft.com/office/officeart/2005/8/layout/vList5"/>
    <dgm:cxn modelId="{A2A6F377-FA8C-4B5A-B77D-ED443312F70A}" type="presParOf" srcId="{B29DDA17-D1CF-493F-9CDC-ED0D0AA8FC66}" destId="{250C41F8-534C-42D4-950A-7A687E813BB6}" srcOrd="2" destOrd="0" presId="urn:microsoft.com/office/officeart/2005/8/layout/vList5"/>
    <dgm:cxn modelId="{1DD5F9FA-C7FD-4F97-8B90-C47F47D96B6E}" type="presParOf" srcId="{250C41F8-534C-42D4-950A-7A687E813BB6}" destId="{9DDFC041-EABB-44F8-A3FA-4BA81E65ED77}" srcOrd="0" destOrd="0" presId="urn:microsoft.com/office/officeart/2005/8/layout/vList5"/>
    <dgm:cxn modelId="{F138D96F-8A70-4692-A04F-CBFF2E0E5C11}" type="presParOf" srcId="{250C41F8-534C-42D4-950A-7A687E813BB6}" destId="{145CA289-168A-48A2-861E-9BA14CE6974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E349495-E2A8-42A1-BA5B-577A907800F6}" type="doc">
      <dgm:prSet loTypeId="urn:microsoft.com/office/officeart/2008/layout/PictureStrips" loCatId="list" qsTypeId="urn:microsoft.com/office/officeart/2005/8/quickstyle/simple1" qsCatId="simple" csTypeId="urn:microsoft.com/office/officeart/2005/8/colors/accent0_1" csCatId="mainScheme" phldr="1"/>
      <dgm:spPr/>
      <dgm:t>
        <a:bodyPr/>
        <a:lstStyle/>
        <a:p>
          <a:endParaRPr lang="en-US"/>
        </a:p>
      </dgm:t>
    </dgm:pt>
    <dgm:pt modelId="{AC8C8D35-EECC-4318-813C-00A862EB24AF}">
      <dgm:prSet custT="1"/>
      <dgm:spPr/>
      <dgm:t>
        <a:bodyPr/>
        <a:lstStyle/>
        <a:p>
          <a:pPr rtl="0"/>
          <a:r>
            <a:rPr lang="en-US" sz="2600" dirty="0">
              <a:latin typeface="Cambria" panose="02040503050406030204" pitchFamily="18" charset="0"/>
            </a:rPr>
            <a:t>Maximum CPU utilization</a:t>
          </a:r>
        </a:p>
      </dgm:t>
    </dgm:pt>
    <dgm:pt modelId="{C50B96A6-63E8-4314-B38E-6B72D3FBC861}" type="parTrans" cxnId="{E91E6304-0591-467D-BCBD-9C361105DF2B}">
      <dgm:prSet/>
      <dgm:spPr/>
      <dgm:t>
        <a:bodyPr/>
        <a:lstStyle/>
        <a:p>
          <a:endParaRPr lang="en-US"/>
        </a:p>
      </dgm:t>
    </dgm:pt>
    <dgm:pt modelId="{2D9D364A-77BC-4BEF-A226-7B95AF09B500}" type="sibTrans" cxnId="{E91E6304-0591-467D-BCBD-9C361105DF2B}">
      <dgm:prSet/>
      <dgm:spPr/>
      <dgm:t>
        <a:bodyPr/>
        <a:lstStyle/>
        <a:p>
          <a:endParaRPr lang="en-US"/>
        </a:p>
      </dgm:t>
    </dgm:pt>
    <dgm:pt modelId="{E0393730-E02F-41F1-ACD7-AE770D4660AA}">
      <dgm:prSet custT="1"/>
      <dgm:spPr/>
      <dgm:t>
        <a:bodyPr/>
        <a:lstStyle/>
        <a:p>
          <a:pPr rtl="0"/>
          <a:r>
            <a:rPr lang="en-US" sz="2600">
              <a:latin typeface="Cambria" panose="02040503050406030204" pitchFamily="18" charset="0"/>
            </a:rPr>
            <a:t>Maximum throughput</a:t>
          </a:r>
        </a:p>
      </dgm:t>
    </dgm:pt>
    <dgm:pt modelId="{DC57D236-0018-40E7-ADAB-C49C9592C69F}" type="parTrans" cxnId="{417A7BA4-805E-496C-85F7-3955CB520F34}">
      <dgm:prSet/>
      <dgm:spPr/>
      <dgm:t>
        <a:bodyPr/>
        <a:lstStyle/>
        <a:p>
          <a:endParaRPr lang="en-US"/>
        </a:p>
      </dgm:t>
    </dgm:pt>
    <dgm:pt modelId="{0B02E687-A3B1-4BE3-A34C-A32E5F6ED9A0}" type="sibTrans" cxnId="{417A7BA4-805E-496C-85F7-3955CB520F34}">
      <dgm:prSet/>
      <dgm:spPr/>
      <dgm:t>
        <a:bodyPr/>
        <a:lstStyle/>
        <a:p>
          <a:endParaRPr lang="en-US"/>
        </a:p>
      </dgm:t>
    </dgm:pt>
    <dgm:pt modelId="{8E1F69F0-4DA8-42E1-8D4A-F109E9099BEB}">
      <dgm:prSet custT="1"/>
      <dgm:spPr/>
      <dgm:t>
        <a:bodyPr/>
        <a:lstStyle/>
        <a:p>
          <a:pPr rtl="0"/>
          <a:r>
            <a:rPr lang="en-US" sz="2600">
              <a:latin typeface="Cambria" panose="02040503050406030204" pitchFamily="18" charset="0"/>
            </a:rPr>
            <a:t>Minimum turnaround time </a:t>
          </a:r>
        </a:p>
      </dgm:t>
    </dgm:pt>
    <dgm:pt modelId="{EE507F00-3EF2-4712-8F9B-28DE3A64EA43}" type="parTrans" cxnId="{C67D7622-BBEC-4ACF-9B88-7BCDACE5DFF1}">
      <dgm:prSet/>
      <dgm:spPr/>
      <dgm:t>
        <a:bodyPr/>
        <a:lstStyle/>
        <a:p>
          <a:endParaRPr lang="en-US"/>
        </a:p>
      </dgm:t>
    </dgm:pt>
    <dgm:pt modelId="{46D25526-639D-4251-9844-4937ECFBC697}" type="sibTrans" cxnId="{C67D7622-BBEC-4ACF-9B88-7BCDACE5DFF1}">
      <dgm:prSet/>
      <dgm:spPr/>
      <dgm:t>
        <a:bodyPr/>
        <a:lstStyle/>
        <a:p>
          <a:endParaRPr lang="en-US"/>
        </a:p>
      </dgm:t>
    </dgm:pt>
    <dgm:pt modelId="{46EC5AA1-4B01-4B53-9410-1CE9C9BFA985}">
      <dgm:prSet custT="1"/>
      <dgm:spPr/>
      <dgm:t>
        <a:bodyPr/>
        <a:lstStyle/>
        <a:p>
          <a:pPr rtl="0"/>
          <a:r>
            <a:rPr lang="en-US" sz="2600">
              <a:latin typeface="Cambria" panose="02040503050406030204" pitchFamily="18" charset="0"/>
            </a:rPr>
            <a:t>Minimum waiting time </a:t>
          </a:r>
        </a:p>
      </dgm:t>
    </dgm:pt>
    <dgm:pt modelId="{230DC8A5-7C57-43B9-8D64-D365C3CC658A}" type="parTrans" cxnId="{B5DDC257-0481-484E-B32A-F1F02D20D647}">
      <dgm:prSet/>
      <dgm:spPr/>
      <dgm:t>
        <a:bodyPr/>
        <a:lstStyle/>
        <a:p>
          <a:endParaRPr lang="en-US"/>
        </a:p>
      </dgm:t>
    </dgm:pt>
    <dgm:pt modelId="{F3F02230-FE5B-416B-BC5E-65A77F544EFA}" type="sibTrans" cxnId="{B5DDC257-0481-484E-B32A-F1F02D20D647}">
      <dgm:prSet/>
      <dgm:spPr/>
      <dgm:t>
        <a:bodyPr/>
        <a:lstStyle/>
        <a:p>
          <a:endParaRPr lang="en-US"/>
        </a:p>
      </dgm:t>
    </dgm:pt>
    <dgm:pt modelId="{6C0DBA92-AC56-45ED-9A3C-EA72448A3BE4}">
      <dgm:prSet custT="1"/>
      <dgm:spPr/>
      <dgm:t>
        <a:bodyPr/>
        <a:lstStyle/>
        <a:p>
          <a:pPr rtl="0"/>
          <a:r>
            <a:rPr lang="en-US" sz="2600" dirty="0">
              <a:latin typeface="Cambria" panose="02040503050406030204" pitchFamily="18" charset="0"/>
            </a:rPr>
            <a:t>Minimum response time</a:t>
          </a:r>
        </a:p>
      </dgm:t>
    </dgm:pt>
    <dgm:pt modelId="{C27B5F01-A610-4823-8C9B-44F76EF21251}" type="parTrans" cxnId="{6CE63C1B-3E87-4D0F-A375-ED7A26ABF9D4}">
      <dgm:prSet/>
      <dgm:spPr/>
      <dgm:t>
        <a:bodyPr/>
        <a:lstStyle/>
        <a:p>
          <a:endParaRPr lang="en-US"/>
        </a:p>
      </dgm:t>
    </dgm:pt>
    <dgm:pt modelId="{987263CD-B525-4D9F-A40A-BBB3FB8CC31A}" type="sibTrans" cxnId="{6CE63C1B-3E87-4D0F-A375-ED7A26ABF9D4}">
      <dgm:prSet/>
      <dgm:spPr/>
      <dgm:t>
        <a:bodyPr/>
        <a:lstStyle/>
        <a:p>
          <a:endParaRPr lang="en-US"/>
        </a:p>
      </dgm:t>
    </dgm:pt>
    <dgm:pt modelId="{5478FD33-413B-4944-B63F-B03465E5F719}" type="pres">
      <dgm:prSet presAssocID="{EE349495-E2A8-42A1-BA5B-577A907800F6}" presName="Name0" presStyleCnt="0">
        <dgm:presLayoutVars>
          <dgm:dir/>
          <dgm:resizeHandles val="exact"/>
        </dgm:presLayoutVars>
      </dgm:prSet>
      <dgm:spPr/>
    </dgm:pt>
    <dgm:pt modelId="{996F5DE2-E2F3-461C-8120-0FC4284370E9}" type="pres">
      <dgm:prSet presAssocID="{AC8C8D35-EECC-4318-813C-00A862EB24AF}" presName="composite" presStyleCnt="0"/>
      <dgm:spPr/>
    </dgm:pt>
    <dgm:pt modelId="{B611F282-53C0-42B2-B633-B907C70595C7}" type="pres">
      <dgm:prSet presAssocID="{AC8C8D35-EECC-4318-813C-00A862EB24AF}" presName="rect1" presStyleLbl="trAlignAcc1" presStyleIdx="0" presStyleCnt="5">
        <dgm:presLayoutVars>
          <dgm:bulletEnabled val="1"/>
        </dgm:presLayoutVars>
      </dgm:prSet>
      <dgm:spPr/>
    </dgm:pt>
    <dgm:pt modelId="{4534F467-97E6-47A0-AF26-189DD8322070}" type="pres">
      <dgm:prSet presAssocID="{AC8C8D35-EECC-4318-813C-00A862EB24AF}" presName="rect2" presStyleLbl="fgImgPlace1" presStyleIdx="0" presStyleCnt="5"/>
      <dgm:spPr/>
    </dgm:pt>
    <dgm:pt modelId="{6F49C80F-FDC4-4FDD-B63B-0129EE92BE54}" type="pres">
      <dgm:prSet presAssocID="{2D9D364A-77BC-4BEF-A226-7B95AF09B500}" presName="sibTrans" presStyleCnt="0"/>
      <dgm:spPr/>
    </dgm:pt>
    <dgm:pt modelId="{88BEC1FD-6240-4227-8E4F-33AF4C9CB300}" type="pres">
      <dgm:prSet presAssocID="{E0393730-E02F-41F1-ACD7-AE770D4660AA}" presName="composite" presStyleCnt="0"/>
      <dgm:spPr/>
    </dgm:pt>
    <dgm:pt modelId="{4E060DF9-882F-487E-8FEF-1DE8F44D3D7F}" type="pres">
      <dgm:prSet presAssocID="{E0393730-E02F-41F1-ACD7-AE770D4660AA}" presName="rect1" presStyleLbl="trAlignAcc1" presStyleIdx="1" presStyleCnt="5">
        <dgm:presLayoutVars>
          <dgm:bulletEnabled val="1"/>
        </dgm:presLayoutVars>
      </dgm:prSet>
      <dgm:spPr/>
    </dgm:pt>
    <dgm:pt modelId="{33FD04E8-45D1-429D-B268-B47D8A8F115C}" type="pres">
      <dgm:prSet presAssocID="{E0393730-E02F-41F1-ACD7-AE770D4660AA}" presName="rect2" presStyleLbl="fgImgPlace1" presStyleIdx="1" presStyleCnt="5"/>
      <dgm:spPr/>
    </dgm:pt>
    <dgm:pt modelId="{A2BBBB77-9D89-4C7A-9A01-B63FFC328720}" type="pres">
      <dgm:prSet presAssocID="{0B02E687-A3B1-4BE3-A34C-A32E5F6ED9A0}" presName="sibTrans" presStyleCnt="0"/>
      <dgm:spPr/>
    </dgm:pt>
    <dgm:pt modelId="{9B06BF7D-93A8-4EDE-8FE4-461685E73638}" type="pres">
      <dgm:prSet presAssocID="{8E1F69F0-4DA8-42E1-8D4A-F109E9099BEB}" presName="composite" presStyleCnt="0"/>
      <dgm:spPr/>
    </dgm:pt>
    <dgm:pt modelId="{B7B74863-A21B-497C-AD85-70EBCC40E8A6}" type="pres">
      <dgm:prSet presAssocID="{8E1F69F0-4DA8-42E1-8D4A-F109E9099BEB}" presName="rect1" presStyleLbl="trAlignAcc1" presStyleIdx="2" presStyleCnt="5">
        <dgm:presLayoutVars>
          <dgm:bulletEnabled val="1"/>
        </dgm:presLayoutVars>
      </dgm:prSet>
      <dgm:spPr/>
    </dgm:pt>
    <dgm:pt modelId="{0D48C01A-8181-4317-9846-BAD3A8C14F34}" type="pres">
      <dgm:prSet presAssocID="{8E1F69F0-4DA8-42E1-8D4A-F109E9099BEB}" presName="rect2" presStyleLbl="fgImgPlace1" presStyleIdx="2" presStyleCnt="5"/>
      <dgm:spPr/>
    </dgm:pt>
    <dgm:pt modelId="{4BAADA13-A210-4440-993C-24D0C6EC8227}" type="pres">
      <dgm:prSet presAssocID="{46D25526-639D-4251-9844-4937ECFBC697}" presName="sibTrans" presStyleCnt="0"/>
      <dgm:spPr/>
    </dgm:pt>
    <dgm:pt modelId="{3B4A8B71-E09A-442B-A828-EF01688C1C61}" type="pres">
      <dgm:prSet presAssocID="{46EC5AA1-4B01-4B53-9410-1CE9C9BFA985}" presName="composite" presStyleCnt="0"/>
      <dgm:spPr/>
    </dgm:pt>
    <dgm:pt modelId="{5F7A0B11-B90C-4297-BE0E-F01B73D504D5}" type="pres">
      <dgm:prSet presAssocID="{46EC5AA1-4B01-4B53-9410-1CE9C9BFA985}" presName="rect1" presStyleLbl="trAlignAcc1" presStyleIdx="3" presStyleCnt="5">
        <dgm:presLayoutVars>
          <dgm:bulletEnabled val="1"/>
        </dgm:presLayoutVars>
      </dgm:prSet>
      <dgm:spPr/>
    </dgm:pt>
    <dgm:pt modelId="{D38615E8-749F-4D47-9330-042FB8B64F76}" type="pres">
      <dgm:prSet presAssocID="{46EC5AA1-4B01-4B53-9410-1CE9C9BFA985}" presName="rect2" presStyleLbl="fgImgPlace1" presStyleIdx="3" presStyleCnt="5"/>
      <dgm:spPr/>
    </dgm:pt>
    <dgm:pt modelId="{7618D511-E9A0-4CCB-936A-644BCBF2737A}" type="pres">
      <dgm:prSet presAssocID="{F3F02230-FE5B-416B-BC5E-65A77F544EFA}" presName="sibTrans" presStyleCnt="0"/>
      <dgm:spPr/>
    </dgm:pt>
    <dgm:pt modelId="{516E7C66-9716-4C55-837E-D272AFE57D3C}" type="pres">
      <dgm:prSet presAssocID="{6C0DBA92-AC56-45ED-9A3C-EA72448A3BE4}" presName="composite" presStyleCnt="0"/>
      <dgm:spPr/>
    </dgm:pt>
    <dgm:pt modelId="{2AC06BF9-65D2-4CA1-9C8C-275B5890A057}" type="pres">
      <dgm:prSet presAssocID="{6C0DBA92-AC56-45ED-9A3C-EA72448A3BE4}" presName="rect1" presStyleLbl="trAlignAcc1" presStyleIdx="4" presStyleCnt="5">
        <dgm:presLayoutVars>
          <dgm:bulletEnabled val="1"/>
        </dgm:presLayoutVars>
      </dgm:prSet>
      <dgm:spPr/>
    </dgm:pt>
    <dgm:pt modelId="{914AA24E-7BBA-4507-A7DD-D5B4015E9E4F}" type="pres">
      <dgm:prSet presAssocID="{6C0DBA92-AC56-45ED-9A3C-EA72448A3BE4}" presName="rect2" presStyleLbl="fgImgPlace1" presStyleIdx="4" presStyleCnt="5"/>
      <dgm:spPr/>
    </dgm:pt>
  </dgm:ptLst>
  <dgm:cxnLst>
    <dgm:cxn modelId="{E91E6304-0591-467D-BCBD-9C361105DF2B}" srcId="{EE349495-E2A8-42A1-BA5B-577A907800F6}" destId="{AC8C8D35-EECC-4318-813C-00A862EB24AF}" srcOrd="0" destOrd="0" parTransId="{C50B96A6-63E8-4314-B38E-6B72D3FBC861}" sibTransId="{2D9D364A-77BC-4BEF-A226-7B95AF09B500}"/>
    <dgm:cxn modelId="{FC8F7217-9D2C-428B-81C3-54A97F4AC0B7}" type="presOf" srcId="{AC8C8D35-EECC-4318-813C-00A862EB24AF}" destId="{B611F282-53C0-42B2-B633-B907C70595C7}" srcOrd="0" destOrd="0" presId="urn:microsoft.com/office/officeart/2008/layout/PictureStrips"/>
    <dgm:cxn modelId="{6CE63C1B-3E87-4D0F-A375-ED7A26ABF9D4}" srcId="{EE349495-E2A8-42A1-BA5B-577A907800F6}" destId="{6C0DBA92-AC56-45ED-9A3C-EA72448A3BE4}" srcOrd="4" destOrd="0" parTransId="{C27B5F01-A610-4823-8C9B-44F76EF21251}" sibTransId="{987263CD-B525-4D9F-A40A-BBB3FB8CC31A}"/>
    <dgm:cxn modelId="{C67D7622-BBEC-4ACF-9B88-7BCDACE5DFF1}" srcId="{EE349495-E2A8-42A1-BA5B-577A907800F6}" destId="{8E1F69F0-4DA8-42E1-8D4A-F109E9099BEB}" srcOrd="2" destOrd="0" parTransId="{EE507F00-3EF2-4712-8F9B-28DE3A64EA43}" sibTransId="{46D25526-639D-4251-9844-4937ECFBC697}"/>
    <dgm:cxn modelId="{C4E23626-8202-46B5-821E-51CD93FBDB0F}" type="presOf" srcId="{EE349495-E2A8-42A1-BA5B-577A907800F6}" destId="{5478FD33-413B-4944-B63F-B03465E5F719}" srcOrd="0" destOrd="0" presId="urn:microsoft.com/office/officeart/2008/layout/PictureStrips"/>
    <dgm:cxn modelId="{B5DDC257-0481-484E-B32A-F1F02D20D647}" srcId="{EE349495-E2A8-42A1-BA5B-577A907800F6}" destId="{46EC5AA1-4B01-4B53-9410-1CE9C9BFA985}" srcOrd="3" destOrd="0" parTransId="{230DC8A5-7C57-43B9-8D64-D365C3CC658A}" sibTransId="{F3F02230-FE5B-416B-BC5E-65A77F544EFA}"/>
    <dgm:cxn modelId="{21185589-1234-4AAD-90DC-F713951209F4}" type="presOf" srcId="{8E1F69F0-4DA8-42E1-8D4A-F109E9099BEB}" destId="{B7B74863-A21B-497C-AD85-70EBCC40E8A6}" srcOrd="0" destOrd="0" presId="urn:microsoft.com/office/officeart/2008/layout/PictureStrips"/>
    <dgm:cxn modelId="{3B981C8F-EC02-4EAB-8EAD-EA7A45C83299}" type="presOf" srcId="{6C0DBA92-AC56-45ED-9A3C-EA72448A3BE4}" destId="{2AC06BF9-65D2-4CA1-9C8C-275B5890A057}" srcOrd="0" destOrd="0" presId="urn:microsoft.com/office/officeart/2008/layout/PictureStrips"/>
    <dgm:cxn modelId="{417A7BA4-805E-496C-85F7-3955CB520F34}" srcId="{EE349495-E2A8-42A1-BA5B-577A907800F6}" destId="{E0393730-E02F-41F1-ACD7-AE770D4660AA}" srcOrd="1" destOrd="0" parTransId="{DC57D236-0018-40E7-ADAB-C49C9592C69F}" sibTransId="{0B02E687-A3B1-4BE3-A34C-A32E5F6ED9A0}"/>
    <dgm:cxn modelId="{00F539F6-EEAE-4654-91EA-3C8293A88457}" type="presOf" srcId="{46EC5AA1-4B01-4B53-9410-1CE9C9BFA985}" destId="{5F7A0B11-B90C-4297-BE0E-F01B73D504D5}" srcOrd="0" destOrd="0" presId="urn:microsoft.com/office/officeart/2008/layout/PictureStrips"/>
    <dgm:cxn modelId="{4BF829F7-5A5D-47F1-8E73-65D0230145DD}" type="presOf" srcId="{E0393730-E02F-41F1-ACD7-AE770D4660AA}" destId="{4E060DF9-882F-487E-8FEF-1DE8F44D3D7F}" srcOrd="0" destOrd="0" presId="urn:microsoft.com/office/officeart/2008/layout/PictureStrips"/>
    <dgm:cxn modelId="{08A3DCA3-11F3-41B5-BE70-6231869FC8FD}" type="presParOf" srcId="{5478FD33-413B-4944-B63F-B03465E5F719}" destId="{996F5DE2-E2F3-461C-8120-0FC4284370E9}" srcOrd="0" destOrd="0" presId="urn:microsoft.com/office/officeart/2008/layout/PictureStrips"/>
    <dgm:cxn modelId="{2B60149F-E170-42D2-A1B3-7ADCDEEAFF3F}" type="presParOf" srcId="{996F5DE2-E2F3-461C-8120-0FC4284370E9}" destId="{B611F282-53C0-42B2-B633-B907C70595C7}" srcOrd="0" destOrd="0" presId="urn:microsoft.com/office/officeart/2008/layout/PictureStrips"/>
    <dgm:cxn modelId="{93497EAD-0BFF-4526-98E3-1BEDA63AA295}" type="presParOf" srcId="{996F5DE2-E2F3-461C-8120-0FC4284370E9}" destId="{4534F467-97E6-47A0-AF26-189DD8322070}" srcOrd="1" destOrd="0" presId="urn:microsoft.com/office/officeart/2008/layout/PictureStrips"/>
    <dgm:cxn modelId="{60733EFE-96DE-43F9-842C-072AFE37CFD4}" type="presParOf" srcId="{5478FD33-413B-4944-B63F-B03465E5F719}" destId="{6F49C80F-FDC4-4FDD-B63B-0129EE92BE54}" srcOrd="1" destOrd="0" presId="urn:microsoft.com/office/officeart/2008/layout/PictureStrips"/>
    <dgm:cxn modelId="{8E2051B4-2814-47F4-B323-35B65B666A8E}" type="presParOf" srcId="{5478FD33-413B-4944-B63F-B03465E5F719}" destId="{88BEC1FD-6240-4227-8E4F-33AF4C9CB300}" srcOrd="2" destOrd="0" presId="urn:microsoft.com/office/officeart/2008/layout/PictureStrips"/>
    <dgm:cxn modelId="{8D19E8BC-5D7B-40C7-B31B-74EA5B90AA11}" type="presParOf" srcId="{88BEC1FD-6240-4227-8E4F-33AF4C9CB300}" destId="{4E060DF9-882F-487E-8FEF-1DE8F44D3D7F}" srcOrd="0" destOrd="0" presId="urn:microsoft.com/office/officeart/2008/layout/PictureStrips"/>
    <dgm:cxn modelId="{44C47DAF-30E9-4773-B45F-EEFCD5A11A76}" type="presParOf" srcId="{88BEC1FD-6240-4227-8E4F-33AF4C9CB300}" destId="{33FD04E8-45D1-429D-B268-B47D8A8F115C}" srcOrd="1" destOrd="0" presId="urn:microsoft.com/office/officeart/2008/layout/PictureStrips"/>
    <dgm:cxn modelId="{BAF42FC0-4A93-43AC-9A3E-2468652C34CF}" type="presParOf" srcId="{5478FD33-413B-4944-B63F-B03465E5F719}" destId="{A2BBBB77-9D89-4C7A-9A01-B63FFC328720}" srcOrd="3" destOrd="0" presId="urn:microsoft.com/office/officeart/2008/layout/PictureStrips"/>
    <dgm:cxn modelId="{5E9B3C60-125F-431D-8E91-2ED3525F3B3B}" type="presParOf" srcId="{5478FD33-413B-4944-B63F-B03465E5F719}" destId="{9B06BF7D-93A8-4EDE-8FE4-461685E73638}" srcOrd="4" destOrd="0" presId="urn:microsoft.com/office/officeart/2008/layout/PictureStrips"/>
    <dgm:cxn modelId="{C4F4D0AE-7486-4003-A600-0DB8219737CF}" type="presParOf" srcId="{9B06BF7D-93A8-4EDE-8FE4-461685E73638}" destId="{B7B74863-A21B-497C-AD85-70EBCC40E8A6}" srcOrd="0" destOrd="0" presId="urn:microsoft.com/office/officeart/2008/layout/PictureStrips"/>
    <dgm:cxn modelId="{5B8F7A46-F274-40AB-88F2-7DF229942EBA}" type="presParOf" srcId="{9B06BF7D-93A8-4EDE-8FE4-461685E73638}" destId="{0D48C01A-8181-4317-9846-BAD3A8C14F34}" srcOrd="1" destOrd="0" presId="urn:microsoft.com/office/officeart/2008/layout/PictureStrips"/>
    <dgm:cxn modelId="{FEB5670E-948D-4C0A-9CD0-6F4D6260F17F}" type="presParOf" srcId="{5478FD33-413B-4944-B63F-B03465E5F719}" destId="{4BAADA13-A210-4440-993C-24D0C6EC8227}" srcOrd="5" destOrd="0" presId="urn:microsoft.com/office/officeart/2008/layout/PictureStrips"/>
    <dgm:cxn modelId="{6F27C7D3-8D5D-4F1C-A2B6-925D1485B293}" type="presParOf" srcId="{5478FD33-413B-4944-B63F-B03465E5F719}" destId="{3B4A8B71-E09A-442B-A828-EF01688C1C61}" srcOrd="6" destOrd="0" presId="urn:microsoft.com/office/officeart/2008/layout/PictureStrips"/>
    <dgm:cxn modelId="{E35E15A5-9CE9-4653-86D6-637C0BE167A3}" type="presParOf" srcId="{3B4A8B71-E09A-442B-A828-EF01688C1C61}" destId="{5F7A0B11-B90C-4297-BE0E-F01B73D504D5}" srcOrd="0" destOrd="0" presId="urn:microsoft.com/office/officeart/2008/layout/PictureStrips"/>
    <dgm:cxn modelId="{C2E00694-CF55-4CFE-AE31-DEA0BAB28C52}" type="presParOf" srcId="{3B4A8B71-E09A-442B-A828-EF01688C1C61}" destId="{D38615E8-749F-4D47-9330-042FB8B64F76}" srcOrd="1" destOrd="0" presId="urn:microsoft.com/office/officeart/2008/layout/PictureStrips"/>
    <dgm:cxn modelId="{93DB181B-502B-44D7-AE3D-B0C6F445387B}" type="presParOf" srcId="{5478FD33-413B-4944-B63F-B03465E5F719}" destId="{7618D511-E9A0-4CCB-936A-644BCBF2737A}" srcOrd="7" destOrd="0" presId="urn:microsoft.com/office/officeart/2008/layout/PictureStrips"/>
    <dgm:cxn modelId="{F1126B77-0D07-4E08-84B9-2C1D179D3A47}" type="presParOf" srcId="{5478FD33-413B-4944-B63F-B03465E5F719}" destId="{516E7C66-9716-4C55-837E-D272AFE57D3C}" srcOrd="8" destOrd="0" presId="urn:microsoft.com/office/officeart/2008/layout/PictureStrips"/>
    <dgm:cxn modelId="{9B40F5DA-2882-4558-A0FD-89FF090B7D4D}" type="presParOf" srcId="{516E7C66-9716-4C55-837E-D272AFE57D3C}" destId="{2AC06BF9-65D2-4CA1-9C8C-275B5890A057}" srcOrd="0" destOrd="0" presId="urn:microsoft.com/office/officeart/2008/layout/PictureStrips"/>
    <dgm:cxn modelId="{571507E7-6BDF-4774-AA8F-C6EAEBB74362}" type="presParOf" srcId="{516E7C66-9716-4C55-837E-D272AFE57D3C}" destId="{914AA24E-7BBA-4507-A7DD-D5B4015E9E4F}"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58C3CDE-AF3F-4F42-B86F-EDF9B77FD6CC}"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en-US"/>
        </a:p>
      </dgm:t>
    </dgm:pt>
    <dgm:pt modelId="{D5D412BB-E37E-46AA-BB80-6F3487AD6D77}">
      <dgm:prSet custT="1"/>
      <dgm:spPr/>
      <dgm:t>
        <a:bodyPr/>
        <a:lstStyle/>
        <a:p>
          <a:pPr algn="just" rtl="0"/>
          <a:r>
            <a:rPr lang="en-IN" sz="4000" dirty="0">
              <a:latin typeface="Cambria" panose="02040503050406030204" pitchFamily="18" charset="0"/>
            </a:rPr>
            <a:t>Non Pre-emptive:</a:t>
          </a:r>
          <a:endParaRPr lang="en-US" sz="4000" dirty="0">
            <a:latin typeface="Cambria" panose="02040503050406030204" pitchFamily="18" charset="0"/>
          </a:endParaRPr>
        </a:p>
      </dgm:t>
    </dgm:pt>
    <dgm:pt modelId="{89ECDFD0-99CC-425A-AE54-DBE8E28E3CC2}" type="parTrans" cxnId="{CEE5B32C-2791-4B53-8767-2EB0FE72F625}">
      <dgm:prSet/>
      <dgm:spPr/>
      <dgm:t>
        <a:bodyPr/>
        <a:lstStyle/>
        <a:p>
          <a:endParaRPr lang="en-US"/>
        </a:p>
      </dgm:t>
    </dgm:pt>
    <dgm:pt modelId="{B9114D3E-6C0F-4E5D-B18B-7C8B176AF19F}" type="sibTrans" cxnId="{CEE5B32C-2791-4B53-8767-2EB0FE72F625}">
      <dgm:prSet/>
      <dgm:spPr/>
      <dgm:t>
        <a:bodyPr/>
        <a:lstStyle/>
        <a:p>
          <a:endParaRPr lang="en-US"/>
        </a:p>
      </dgm:t>
    </dgm:pt>
    <dgm:pt modelId="{00E42169-716F-4529-98F3-896D4F01CA3C}">
      <dgm:prSet custT="1"/>
      <dgm:spPr/>
      <dgm:t>
        <a:bodyPr/>
        <a:lstStyle/>
        <a:p>
          <a:pPr algn="just" rtl="0"/>
          <a:r>
            <a:rPr lang="en-US" sz="2800" dirty="0">
              <a:latin typeface="+mn-lt"/>
            </a:rPr>
            <a:t>Under non preemptive scheduling, once the CPU has been allocated to a process, the process keeps the CPU until it releases the CPU either by terminating or by switching to the waiting state.</a:t>
          </a:r>
        </a:p>
      </dgm:t>
    </dgm:pt>
    <dgm:pt modelId="{72AE33C2-A910-4DA9-9D24-C17010090792}" type="parTrans" cxnId="{455A840A-0FA8-4991-B05A-E950F80A0754}">
      <dgm:prSet/>
      <dgm:spPr/>
      <dgm:t>
        <a:bodyPr/>
        <a:lstStyle/>
        <a:p>
          <a:endParaRPr lang="en-US"/>
        </a:p>
      </dgm:t>
    </dgm:pt>
    <dgm:pt modelId="{B36CF53C-4EC4-418D-858C-C92994AA7C05}" type="sibTrans" cxnId="{455A840A-0FA8-4991-B05A-E950F80A0754}">
      <dgm:prSet/>
      <dgm:spPr/>
      <dgm:t>
        <a:bodyPr/>
        <a:lstStyle/>
        <a:p>
          <a:endParaRPr lang="en-US"/>
        </a:p>
      </dgm:t>
    </dgm:pt>
    <dgm:pt modelId="{01C011E3-A2F5-4436-AABD-3DF5505E54E2}" type="pres">
      <dgm:prSet presAssocID="{E58C3CDE-AF3F-4F42-B86F-EDF9B77FD6CC}" presName="linear" presStyleCnt="0">
        <dgm:presLayoutVars>
          <dgm:dir/>
          <dgm:animLvl val="lvl"/>
          <dgm:resizeHandles val="exact"/>
        </dgm:presLayoutVars>
      </dgm:prSet>
      <dgm:spPr/>
    </dgm:pt>
    <dgm:pt modelId="{8468E164-4B7F-48B6-A217-57429D20446D}" type="pres">
      <dgm:prSet presAssocID="{D5D412BB-E37E-46AA-BB80-6F3487AD6D77}" presName="parentLin" presStyleCnt="0"/>
      <dgm:spPr/>
    </dgm:pt>
    <dgm:pt modelId="{5556E41F-91C9-44B6-8E26-C5B388064025}" type="pres">
      <dgm:prSet presAssocID="{D5D412BB-E37E-46AA-BB80-6F3487AD6D77}" presName="parentLeftMargin" presStyleLbl="node1" presStyleIdx="0" presStyleCnt="1"/>
      <dgm:spPr/>
    </dgm:pt>
    <dgm:pt modelId="{4DB86229-17D7-4E0A-B858-A905B41F5FD1}" type="pres">
      <dgm:prSet presAssocID="{D5D412BB-E37E-46AA-BB80-6F3487AD6D77}" presName="parentText" presStyleLbl="node1" presStyleIdx="0" presStyleCnt="1" custScaleY="63600" custLinFactNeighborY="-3963">
        <dgm:presLayoutVars>
          <dgm:chMax val="0"/>
          <dgm:bulletEnabled val="1"/>
        </dgm:presLayoutVars>
      </dgm:prSet>
      <dgm:spPr/>
    </dgm:pt>
    <dgm:pt modelId="{3BF217B4-A351-46D7-8F9A-B65B01F1AB80}" type="pres">
      <dgm:prSet presAssocID="{D5D412BB-E37E-46AA-BB80-6F3487AD6D77}" presName="negativeSpace" presStyleCnt="0"/>
      <dgm:spPr/>
    </dgm:pt>
    <dgm:pt modelId="{79FB9FE3-8ADD-4D62-B5A5-33A56FE58685}" type="pres">
      <dgm:prSet presAssocID="{D5D412BB-E37E-46AA-BB80-6F3487AD6D77}" presName="childText" presStyleLbl="conFgAcc1" presStyleIdx="0" presStyleCnt="1">
        <dgm:presLayoutVars>
          <dgm:bulletEnabled val="1"/>
        </dgm:presLayoutVars>
      </dgm:prSet>
      <dgm:spPr/>
    </dgm:pt>
  </dgm:ptLst>
  <dgm:cxnLst>
    <dgm:cxn modelId="{047DDD00-48B6-4017-83D9-67380FF6886D}" type="presOf" srcId="{00E42169-716F-4529-98F3-896D4F01CA3C}" destId="{79FB9FE3-8ADD-4D62-B5A5-33A56FE58685}" srcOrd="0" destOrd="0" presId="urn:microsoft.com/office/officeart/2005/8/layout/list1"/>
    <dgm:cxn modelId="{455A840A-0FA8-4991-B05A-E950F80A0754}" srcId="{D5D412BB-E37E-46AA-BB80-6F3487AD6D77}" destId="{00E42169-716F-4529-98F3-896D4F01CA3C}" srcOrd="0" destOrd="0" parTransId="{72AE33C2-A910-4DA9-9D24-C17010090792}" sibTransId="{B36CF53C-4EC4-418D-858C-C92994AA7C05}"/>
    <dgm:cxn modelId="{8A484911-EC36-4E11-9DE2-DE8470053F70}" type="presOf" srcId="{D5D412BB-E37E-46AA-BB80-6F3487AD6D77}" destId="{5556E41F-91C9-44B6-8E26-C5B388064025}" srcOrd="0" destOrd="0" presId="urn:microsoft.com/office/officeart/2005/8/layout/list1"/>
    <dgm:cxn modelId="{CEE5B32C-2791-4B53-8767-2EB0FE72F625}" srcId="{E58C3CDE-AF3F-4F42-B86F-EDF9B77FD6CC}" destId="{D5D412BB-E37E-46AA-BB80-6F3487AD6D77}" srcOrd="0" destOrd="0" parTransId="{89ECDFD0-99CC-425A-AE54-DBE8E28E3CC2}" sibTransId="{B9114D3E-6C0F-4E5D-B18B-7C8B176AF19F}"/>
    <dgm:cxn modelId="{0ED46532-6EB8-4253-842B-F2BF26A8E9DE}" type="presOf" srcId="{E58C3CDE-AF3F-4F42-B86F-EDF9B77FD6CC}" destId="{01C011E3-A2F5-4436-AABD-3DF5505E54E2}" srcOrd="0" destOrd="0" presId="urn:microsoft.com/office/officeart/2005/8/layout/list1"/>
    <dgm:cxn modelId="{F37A3AB2-3E05-4C61-A078-AEBEF2B84881}" type="presOf" srcId="{D5D412BB-E37E-46AA-BB80-6F3487AD6D77}" destId="{4DB86229-17D7-4E0A-B858-A905B41F5FD1}" srcOrd="1" destOrd="0" presId="urn:microsoft.com/office/officeart/2005/8/layout/list1"/>
    <dgm:cxn modelId="{5FAA29F1-CC36-413E-843F-C986D183E2E2}" type="presParOf" srcId="{01C011E3-A2F5-4436-AABD-3DF5505E54E2}" destId="{8468E164-4B7F-48B6-A217-57429D20446D}" srcOrd="0" destOrd="0" presId="urn:microsoft.com/office/officeart/2005/8/layout/list1"/>
    <dgm:cxn modelId="{4FBB6CF0-71D2-4ADC-89AF-0B1C7C962BB0}" type="presParOf" srcId="{8468E164-4B7F-48B6-A217-57429D20446D}" destId="{5556E41F-91C9-44B6-8E26-C5B388064025}" srcOrd="0" destOrd="0" presId="urn:microsoft.com/office/officeart/2005/8/layout/list1"/>
    <dgm:cxn modelId="{B24A1E45-4F56-4C9E-B7C9-0F2D95E9014B}" type="presParOf" srcId="{8468E164-4B7F-48B6-A217-57429D20446D}" destId="{4DB86229-17D7-4E0A-B858-A905B41F5FD1}" srcOrd="1" destOrd="0" presId="urn:microsoft.com/office/officeart/2005/8/layout/list1"/>
    <dgm:cxn modelId="{D833A941-83B2-436B-A13F-0002B5B8146A}" type="presParOf" srcId="{01C011E3-A2F5-4436-AABD-3DF5505E54E2}" destId="{3BF217B4-A351-46D7-8F9A-B65B01F1AB80}" srcOrd="1" destOrd="0" presId="urn:microsoft.com/office/officeart/2005/8/layout/list1"/>
    <dgm:cxn modelId="{6895FF1A-DB2F-4AD0-9AF1-798CF84F73E8}" type="presParOf" srcId="{01C011E3-A2F5-4436-AABD-3DF5505E54E2}" destId="{79FB9FE3-8ADD-4D62-B5A5-33A56FE58685}"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AA5956-23F4-4FB1-BEBA-8966CBA48465}"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72AA37B3-B7FD-4575-8117-9080F08D8E67}">
      <dgm:prSet custT="1"/>
      <dgm:spPr/>
      <dgm:t>
        <a:bodyPr/>
        <a:lstStyle/>
        <a:p>
          <a:pPr rtl="0"/>
          <a:r>
            <a:rPr lang="en-US" sz="2400" dirty="0">
              <a:latin typeface="Cambria" panose="02040503050406030204" pitchFamily="18" charset="0"/>
            </a:rPr>
            <a:t>Program is </a:t>
          </a:r>
          <a:r>
            <a:rPr lang="en-US" sz="2400" b="1" i="1" dirty="0">
              <a:latin typeface="Cambria" panose="02040503050406030204" pitchFamily="18" charset="0"/>
            </a:rPr>
            <a:t>passive</a:t>
          </a:r>
          <a:r>
            <a:rPr lang="en-US" sz="2400" dirty="0">
              <a:latin typeface="Cambria" panose="02040503050406030204" pitchFamily="18" charset="0"/>
            </a:rPr>
            <a:t> entity stored on disk (</a:t>
          </a:r>
          <a:r>
            <a:rPr lang="en-US" sz="2400" b="1" dirty="0">
              <a:latin typeface="Cambria" panose="02040503050406030204" pitchFamily="18" charset="0"/>
            </a:rPr>
            <a:t>executable file</a:t>
          </a:r>
          <a:r>
            <a:rPr lang="en-US" sz="2400" dirty="0">
              <a:latin typeface="Cambria" panose="02040503050406030204" pitchFamily="18" charset="0"/>
            </a:rPr>
            <a:t>), process is </a:t>
          </a:r>
          <a:r>
            <a:rPr lang="en-US" sz="2400" b="1" i="1" dirty="0">
              <a:latin typeface="Cambria" panose="02040503050406030204" pitchFamily="18" charset="0"/>
            </a:rPr>
            <a:t>active </a:t>
          </a:r>
          <a:endParaRPr lang="en-US" sz="2400" dirty="0">
            <a:latin typeface="Cambria" panose="02040503050406030204" pitchFamily="18" charset="0"/>
          </a:endParaRPr>
        </a:p>
      </dgm:t>
    </dgm:pt>
    <dgm:pt modelId="{03B572BE-C72D-4EE2-BD1D-398B1923DF33}" type="parTrans" cxnId="{0285D881-7305-4D31-B5B3-E1B5A4DA8BA6}">
      <dgm:prSet/>
      <dgm:spPr/>
      <dgm:t>
        <a:bodyPr/>
        <a:lstStyle/>
        <a:p>
          <a:endParaRPr lang="en-US"/>
        </a:p>
      </dgm:t>
    </dgm:pt>
    <dgm:pt modelId="{421CE514-674B-41C3-ABF1-E36AA20B1D2F}" type="sibTrans" cxnId="{0285D881-7305-4D31-B5B3-E1B5A4DA8BA6}">
      <dgm:prSet/>
      <dgm:spPr/>
      <dgm:t>
        <a:bodyPr/>
        <a:lstStyle/>
        <a:p>
          <a:endParaRPr lang="en-US"/>
        </a:p>
      </dgm:t>
    </dgm:pt>
    <dgm:pt modelId="{E467A5DB-E675-4814-A088-EC8FF3990A5E}">
      <dgm:prSet custT="1"/>
      <dgm:spPr/>
      <dgm:t>
        <a:bodyPr/>
        <a:lstStyle/>
        <a:p>
          <a:pPr rtl="0"/>
          <a:r>
            <a:rPr lang="en-US" sz="2400" dirty="0">
              <a:latin typeface="Cambria" panose="02040503050406030204" pitchFamily="18" charset="0"/>
            </a:rPr>
            <a:t>Program becomes process when executable file loaded into memory.</a:t>
          </a:r>
        </a:p>
      </dgm:t>
    </dgm:pt>
    <dgm:pt modelId="{51CDC469-C576-49DE-98FA-049AB25BCA2C}" type="parTrans" cxnId="{F7D26FEA-2A3F-4A4D-96F9-D76A783A7208}">
      <dgm:prSet/>
      <dgm:spPr/>
      <dgm:t>
        <a:bodyPr/>
        <a:lstStyle/>
        <a:p>
          <a:endParaRPr lang="en-US"/>
        </a:p>
      </dgm:t>
    </dgm:pt>
    <dgm:pt modelId="{4EAA6060-AF93-4C61-8975-B14DCAAF6EC9}" type="sibTrans" cxnId="{F7D26FEA-2A3F-4A4D-96F9-D76A783A7208}">
      <dgm:prSet/>
      <dgm:spPr/>
      <dgm:t>
        <a:bodyPr/>
        <a:lstStyle/>
        <a:p>
          <a:endParaRPr lang="en-US"/>
        </a:p>
      </dgm:t>
    </dgm:pt>
    <dgm:pt modelId="{E95A56B0-2E7D-4F8E-BFB9-0770E80D8151}">
      <dgm:prSet custT="1"/>
      <dgm:spPr/>
      <dgm:t>
        <a:bodyPr/>
        <a:lstStyle/>
        <a:p>
          <a:pPr rtl="0"/>
          <a:endParaRPr lang="en-US" sz="2400" b="1" dirty="0">
            <a:latin typeface="Cambria" panose="02040503050406030204" pitchFamily="18" charset="0"/>
          </a:endParaRPr>
        </a:p>
        <a:p>
          <a:pPr rtl="0"/>
          <a:r>
            <a:rPr lang="en-US" sz="2400" b="1" dirty="0">
              <a:latin typeface="Cambria" panose="02040503050406030204" pitchFamily="18" charset="0"/>
            </a:rPr>
            <a:t>Daemons: </a:t>
          </a:r>
          <a:r>
            <a:rPr lang="en-US" sz="2400" dirty="0">
              <a:latin typeface="Cambria" panose="02040503050406030204" pitchFamily="18" charset="0"/>
            </a:rPr>
            <a:t>processes that are running in the background mode (</a:t>
          </a:r>
          <a:r>
            <a:rPr lang="en-US" sz="2400" dirty="0" err="1">
              <a:latin typeface="Cambria" panose="02040503050406030204" pitchFamily="18" charset="0"/>
            </a:rPr>
            <a:t>e.g..checking</a:t>
          </a:r>
          <a:r>
            <a:rPr lang="en-US" sz="2400" dirty="0">
              <a:latin typeface="Cambria" panose="02040503050406030204" pitchFamily="18" charset="0"/>
            </a:rPr>
            <a:t> email)</a:t>
          </a:r>
        </a:p>
        <a:p>
          <a:pPr rtl="0"/>
          <a:endParaRPr lang="en-US" sz="2400" dirty="0">
            <a:latin typeface="Cambria" panose="02040503050406030204" pitchFamily="18" charset="0"/>
          </a:endParaRPr>
        </a:p>
      </dgm:t>
    </dgm:pt>
    <dgm:pt modelId="{B310BE7E-BE01-40F9-8002-8F08A604456B}" type="parTrans" cxnId="{7E044FB5-C93F-4E61-B3C9-31B93C496C4B}">
      <dgm:prSet/>
      <dgm:spPr/>
      <dgm:t>
        <a:bodyPr/>
        <a:lstStyle/>
        <a:p>
          <a:endParaRPr lang="en-US"/>
        </a:p>
      </dgm:t>
    </dgm:pt>
    <dgm:pt modelId="{386E75BB-66B7-443B-9BD9-7F0265310EB2}" type="sibTrans" cxnId="{7E044FB5-C93F-4E61-B3C9-31B93C496C4B}">
      <dgm:prSet/>
      <dgm:spPr/>
      <dgm:t>
        <a:bodyPr/>
        <a:lstStyle/>
        <a:p>
          <a:endParaRPr lang="en-US"/>
        </a:p>
      </dgm:t>
    </dgm:pt>
    <dgm:pt modelId="{765BC627-EE33-43D4-97D5-E0A65055F43F}" type="pres">
      <dgm:prSet presAssocID="{FCAA5956-23F4-4FB1-BEBA-8966CBA48465}" presName="Name0" presStyleCnt="0">
        <dgm:presLayoutVars>
          <dgm:chMax val="7"/>
          <dgm:chPref val="7"/>
          <dgm:dir/>
        </dgm:presLayoutVars>
      </dgm:prSet>
      <dgm:spPr/>
    </dgm:pt>
    <dgm:pt modelId="{D1BA662D-0849-4FAF-8E34-82F16FB5EC6D}" type="pres">
      <dgm:prSet presAssocID="{FCAA5956-23F4-4FB1-BEBA-8966CBA48465}" presName="Name1" presStyleCnt="0"/>
      <dgm:spPr/>
    </dgm:pt>
    <dgm:pt modelId="{E5815FAC-5723-4586-8AAC-EA2F9F36C170}" type="pres">
      <dgm:prSet presAssocID="{FCAA5956-23F4-4FB1-BEBA-8966CBA48465}" presName="cycle" presStyleCnt="0"/>
      <dgm:spPr/>
    </dgm:pt>
    <dgm:pt modelId="{01E321EA-09EF-43B9-BFD3-5C9A487B4A2D}" type="pres">
      <dgm:prSet presAssocID="{FCAA5956-23F4-4FB1-BEBA-8966CBA48465}" presName="srcNode" presStyleLbl="node1" presStyleIdx="0" presStyleCnt="3"/>
      <dgm:spPr/>
    </dgm:pt>
    <dgm:pt modelId="{B1F57400-5F12-400C-894D-3549E0D88B1B}" type="pres">
      <dgm:prSet presAssocID="{FCAA5956-23F4-4FB1-BEBA-8966CBA48465}" presName="conn" presStyleLbl="parChTrans1D2" presStyleIdx="0" presStyleCnt="1"/>
      <dgm:spPr/>
    </dgm:pt>
    <dgm:pt modelId="{29794CA6-599A-4D15-9C54-BF76B2670150}" type="pres">
      <dgm:prSet presAssocID="{FCAA5956-23F4-4FB1-BEBA-8966CBA48465}" presName="extraNode" presStyleLbl="node1" presStyleIdx="0" presStyleCnt="3"/>
      <dgm:spPr/>
    </dgm:pt>
    <dgm:pt modelId="{1EA446B6-3539-40B2-ABD7-AFEAA8E85D80}" type="pres">
      <dgm:prSet presAssocID="{FCAA5956-23F4-4FB1-BEBA-8966CBA48465}" presName="dstNode" presStyleLbl="node1" presStyleIdx="0" presStyleCnt="3"/>
      <dgm:spPr/>
    </dgm:pt>
    <dgm:pt modelId="{2CCA32AF-50F7-4846-8257-5BFCF1DAFC72}" type="pres">
      <dgm:prSet presAssocID="{72AA37B3-B7FD-4575-8117-9080F08D8E67}" presName="text_1" presStyleLbl="node1" presStyleIdx="0" presStyleCnt="3">
        <dgm:presLayoutVars>
          <dgm:bulletEnabled val="1"/>
        </dgm:presLayoutVars>
      </dgm:prSet>
      <dgm:spPr/>
    </dgm:pt>
    <dgm:pt modelId="{78684863-43FC-4553-8E36-53D010407642}" type="pres">
      <dgm:prSet presAssocID="{72AA37B3-B7FD-4575-8117-9080F08D8E67}" presName="accent_1" presStyleCnt="0"/>
      <dgm:spPr/>
    </dgm:pt>
    <dgm:pt modelId="{7557A372-D866-4F3C-8FBD-221A8FF4A156}" type="pres">
      <dgm:prSet presAssocID="{72AA37B3-B7FD-4575-8117-9080F08D8E67}" presName="accentRepeatNode" presStyleLbl="solidFgAcc1" presStyleIdx="0" presStyleCnt="3"/>
      <dgm:spPr/>
    </dgm:pt>
    <dgm:pt modelId="{B1BACF97-2E4D-42EB-85DE-91BDE73DAA11}" type="pres">
      <dgm:prSet presAssocID="{E467A5DB-E675-4814-A088-EC8FF3990A5E}" presName="text_2" presStyleLbl="node1" presStyleIdx="1" presStyleCnt="3">
        <dgm:presLayoutVars>
          <dgm:bulletEnabled val="1"/>
        </dgm:presLayoutVars>
      </dgm:prSet>
      <dgm:spPr/>
    </dgm:pt>
    <dgm:pt modelId="{7F269B06-6448-429A-A823-CF1B80C221F0}" type="pres">
      <dgm:prSet presAssocID="{E467A5DB-E675-4814-A088-EC8FF3990A5E}" presName="accent_2" presStyleCnt="0"/>
      <dgm:spPr/>
    </dgm:pt>
    <dgm:pt modelId="{C3C33EB0-BC2D-4D82-8F8B-72E09AB9068B}" type="pres">
      <dgm:prSet presAssocID="{E467A5DB-E675-4814-A088-EC8FF3990A5E}" presName="accentRepeatNode" presStyleLbl="solidFgAcc1" presStyleIdx="1" presStyleCnt="3"/>
      <dgm:spPr/>
    </dgm:pt>
    <dgm:pt modelId="{E773BE7E-C63C-4F54-AD55-E372BD8B6A7C}" type="pres">
      <dgm:prSet presAssocID="{E95A56B0-2E7D-4F8E-BFB9-0770E80D8151}" presName="text_3" presStyleLbl="node1" presStyleIdx="2" presStyleCnt="3">
        <dgm:presLayoutVars>
          <dgm:bulletEnabled val="1"/>
        </dgm:presLayoutVars>
      </dgm:prSet>
      <dgm:spPr/>
    </dgm:pt>
    <dgm:pt modelId="{2652BBF3-7B4C-4E5A-B962-A0E8F74DA389}" type="pres">
      <dgm:prSet presAssocID="{E95A56B0-2E7D-4F8E-BFB9-0770E80D8151}" presName="accent_3" presStyleCnt="0"/>
      <dgm:spPr/>
    </dgm:pt>
    <dgm:pt modelId="{7D5BFBF5-ECA6-460D-B122-4EC22FD2AF56}" type="pres">
      <dgm:prSet presAssocID="{E95A56B0-2E7D-4F8E-BFB9-0770E80D8151}" presName="accentRepeatNode" presStyleLbl="solidFgAcc1" presStyleIdx="2" presStyleCnt="3"/>
      <dgm:spPr/>
    </dgm:pt>
  </dgm:ptLst>
  <dgm:cxnLst>
    <dgm:cxn modelId="{4792B131-5665-4A81-AD92-B64069273316}" type="presOf" srcId="{E467A5DB-E675-4814-A088-EC8FF3990A5E}" destId="{B1BACF97-2E4D-42EB-85DE-91BDE73DAA11}" srcOrd="0" destOrd="0" presId="urn:microsoft.com/office/officeart/2008/layout/VerticalCurvedList"/>
    <dgm:cxn modelId="{426A3C3E-4FDB-4147-B77D-9A2EBE810346}" type="presOf" srcId="{E95A56B0-2E7D-4F8E-BFB9-0770E80D8151}" destId="{E773BE7E-C63C-4F54-AD55-E372BD8B6A7C}" srcOrd="0" destOrd="0" presId="urn:microsoft.com/office/officeart/2008/layout/VerticalCurvedList"/>
    <dgm:cxn modelId="{58693D70-66F4-4A47-B46A-CE8F5856050C}" type="presOf" srcId="{421CE514-674B-41C3-ABF1-E36AA20B1D2F}" destId="{B1F57400-5F12-400C-894D-3549E0D88B1B}" srcOrd="0" destOrd="0" presId="urn:microsoft.com/office/officeart/2008/layout/VerticalCurvedList"/>
    <dgm:cxn modelId="{0285D881-7305-4D31-B5B3-E1B5A4DA8BA6}" srcId="{FCAA5956-23F4-4FB1-BEBA-8966CBA48465}" destId="{72AA37B3-B7FD-4575-8117-9080F08D8E67}" srcOrd="0" destOrd="0" parTransId="{03B572BE-C72D-4EE2-BD1D-398B1923DF33}" sibTransId="{421CE514-674B-41C3-ABF1-E36AA20B1D2F}"/>
    <dgm:cxn modelId="{1B0A96A9-9485-4C21-B550-D2B10CFC2FF2}" type="presOf" srcId="{72AA37B3-B7FD-4575-8117-9080F08D8E67}" destId="{2CCA32AF-50F7-4846-8257-5BFCF1DAFC72}" srcOrd="0" destOrd="0" presId="urn:microsoft.com/office/officeart/2008/layout/VerticalCurvedList"/>
    <dgm:cxn modelId="{7E044FB5-C93F-4E61-B3C9-31B93C496C4B}" srcId="{FCAA5956-23F4-4FB1-BEBA-8966CBA48465}" destId="{E95A56B0-2E7D-4F8E-BFB9-0770E80D8151}" srcOrd="2" destOrd="0" parTransId="{B310BE7E-BE01-40F9-8002-8F08A604456B}" sibTransId="{386E75BB-66B7-443B-9BD9-7F0265310EB2}"/>
    <dgm:cxn modelId="{5DF6C7B6-8295-4E26-A177-6EE0FF500402}" type="presOf" srcId="{FCAA5956-23F4-4FB1-BEBA-8966CBA48465}" destId="{765BC627-EE33-43D4-97D5-E0A65055F43F}" srcOrd="0" destOrd="0" presId="urn:microsoft.com/office/officeart/2008/layout/VerticalCurvedList"/>
    <dgm:cxn modelId="{F7D26FEA-2A3F-4A4D-96F9-D76A783A7208}" srcId="{FCAA5956-23F4-4FB1-BEBA-8966CBA48465}" destId="{E467A5DB-E675-4814-A088-EC8FF3990A5E}" srcOrd="1" destOrd="0" parTransId="{51CDC469-C576-49DE-98FA-049AB25BCA2C}" sibTransId="{4EAA6060-AF93-4C61-8975-B14DCAAF6EC9}"/>
    <dgm:cxn modelId="{8CF0236F-0225-453B-8A72-A524791B2436}" type="presParOf" srcId="{765BC627-EE33-43D4-97D5-E0A65055F43F}" destId="{D1BA662D-0849-4FAF-8E34-82F16FB5EC6D}" srcOrd="0" destOrd="0" presId="urn:microsoft.com/office/officeart/2008/layout/VerticalCurvedList"/>
    <dgm:cxn modelId="{1EF7D995-BFBD-43ED-9470-26540AC95156}" type="presParOf" srcId="{D1BA662D-0849-4FAF-8E34-82F16FB5EC6D}" destId="{E5815FAC-5723-4586-8AAC-EA2F9F36C170}" srcOrd="0" destOrd="0" presId="urn:microsoft.com/office/officeart/2008/layout/VerticalCurvedList"/>
    <dgm:cxn modelId="{715E52CB-80D6-41C4-8A96-C9E38061C2CD}" type="presParOf" srcId="{E5815FAC-5723-4586-8AAC-EA2F9F36C170}" destId="{01E321EA-09EF-43B9-BFD3-5C9A487B4A2D}" srcOrd="0" destOrd="0" presId="urn:microsoft.com/office/officeart/2008/layout/VerticalCurvedList"/>
    <dgm:cxn modelId="{1B94F8BB-481D-4D93-BA92-F72CBA6FF9B1}" type="presParOf" srcId="{E5815FAC-5723-4586-8AAC-EA2F9F36C170}" destId="{B1F57400-5F12-400C-894D-3549E0D88B1B}" srcOrd="1" destOrd="0" presId="urn:microsoft.com/office/officeart/2008/layout/VerticalCurvedList"/>
    <dgm:cxn modelId="{0217848E-A5F5-4F6D-A78B-ADBEDF0A9881}" type="presParOf" srcId="{E5815FAC-5723-4586-8AAC-EA2F9F36C170}" destId="{29794CA6-599A-4D15-9C54-BF76B2670150}" srcOrd="2" destOrd="0" presId="urn:microsoft.com/office/officeart/2008/layout/VerticalCurvedList"/>
    <dgm:cxn modelId="{5542D2EE-6E18-4B6E-B7E1-81EBDD99FF15}" type="presParOf" srcId="{E5815FAC-5723-4586-8AAC-EA2F9F36C170}" destId="{1EA446B6-3539-40B2-ABD7-AFEAA8E85D80}" srcOrd="3" destOrd="0" presId="urn:microsoft.com/office/officeart/2008/layout/VerticalCurvedList"/>
    <dgm:cxn modelId="{B6BC718C-D73F-49BB-A749-ED71FB5E6163}" type="presParOf" srcId="{D1BA662D-0849-4FAF-8E34-82F16FB5EC6D}" destId="{2CCA32AF-50F7-4846-8257-5BFCF1DAFC72}" srcOrd="1" destOrd="0" presId="urn:microsoft.com/office/officeart/2008/layout/VerticalCurvedList"/>
    <dgm:cxn modelId="{172F0FBB-5AB5-434D-8C48-095721BEAD68}" type="presParOf" srcId="{D1BA662D-0849-4FAF-8E34-82F16FB5EC6D}" destId="{78684863-43FC-4553-8E36-53D010407642}" srcOrd="2" destOrd="0" presId="urn:microsoft.com/office/officeart/2008/layout/VerticalCurvedList"/>
    <dgm:cxn modelId="{B1F4154B-7168-4268-9733-7C733443DF24}" type="presParOf" srcId="{78684863-43FC-4553-8E36-53D010407642}" destId="{7557A372-D866-4F3C-8FBD-221A8FF4A156}" srcOrd="0" destOrd="0" presId="urn:microsoft.com/office/officeart/2008/layout/VerticalCurvedList"/>
    <dgm:cxn modelId="{6E40ED89-C302-4E1A-9D3C-873ECBF2F7D7}" type="presParOf" srcId="{D1BA662D-0849-4FAF-8E34-82F16FB5EC6D}" destId="{B1BACF97-2E4D-42EB-85DE-91BDE73DAA11}" srcOrd="3" destOrd="0" presId="urn:microsoft.com/office/officeart/2008/layout/VerticalCurvedList"/>
    <dgm:cxn modelId="{764F141C-663E-49FE-8513-D3DC20C4D067}" type="presParOf" srcId="{D1BA662D-0849-4FAF-8E34-82F16FB5EC6D}" destId="{7F269B06-6448-429A-A823-CF1B80C221F0}" srcOrd="4" destOrd="0" presId="urn:microsoft.com/office/officeart/2008/layout/VerticalCurvedList"/>
    <dgm:cxn modelId="{9A4DAC83-F504-43B7-B647-8D5BA7724C59}" type="presParOf" srcId="{7F269B06-6448-429A-A823-CF1B80C221F0}" destId="{C3C33EB0-BC2D-4D82-8F8B-72E09AB9068B}" srcOrd="0" destOrd="0" presId="urn:microsoft.com/office/officeart/2008/layout/VerticalCurvedList"/>
    <dgm:cxn modelId="{E1E679DE-3C53-4200-A9CA-D1E58AA0720D}" type="presParOf" srcId="{D1BA662D-0849-4FAF-8E34-82F16FB5EC6D}" destId="{E773BE7E-C63C-4F54-AD55-E372BD8B6A7C}" srcOrd="5" destOrd="0" presId="urn:microsoft.com/office/officeart/2008/layout/VerticalCurvedList"/>
    <dgm:cxn modelId="{285E4995-51DF-43BC-B132-5A3AA7813DB9}" type="presParOf" srcId="{D1BA662D-0849-4FAF-8E34-82F16FB5EC6D}" destId="{2652BBF3-7B4C-4E5A-B962-A0E8F74DA389}" srcOrd="6" destOrd="0" presId="urn:microsoft.com/office/officeart/2008/layout/VerticalCurvedList"/>
    <dgm:cxn modelId="{FE8E3B48-5FB3-4326-B6EB-8A7CD755D075}" type="presParOf" srcId="{2652BBF3-7B4C-4E5A-B962-A0E8F74DA389}" destId="{7D5BFBF5-ECA6-460D-B122-4EC22FD2AF5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58C3CDE-AF3F-4F42-B86F-EDF9B77FD6CC}"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en-US"/>
        </a:p>
      </dgm:t>
    </dgm:pt>
    <dgm:pt modelId="{3F0C6B72-D220-4DBB-A392-DFEF36F4F779}">
      <dgm:prSet custT="1"/>
      <dgm:spPr/>
      <dgm:t>
        <a:bodyPr/>
        <a:lstStyle/>
        <a:p>
          <a:pPr algn="just" rtl="0"/>
          <a:r>
            <a:rPr lang="en-US" sz="2800" dirty="0">
              <a:latin typeface="+mn-lt"/>
            </a:rPr>
            <a:t>Once a process has been given the CPU can taken away due to higher priority process arrived or time out</a:t>
          </a:r>
          <a:r>
            <a:rPr lang="en-US" sz="4000" dirty="0">
              <a:latin typeface="+mn-lt"/>
            </a:rPr>
            <a:t>.</a:t>
          </a:r>
        </a:p>
      </dgm:t>
    </dgm:pt>
    <dgm:pt modelId="{4B8C6FED-15E9-4F82-9CA5-D24A3A8FFD95}">
      <dgm:prSet custT="1"/>
      <dgm:spPr/>
      <dgm:t>
        <a:bodyPr/>
        <a:lstStyle/>
        <a:p>
          <a:pPr algn="just" rtl="0"/>
          <a:r>
            <a:rPr lang="en-IN" sz="3200" dirty="0">
              <a:latin typeface="Cambria" panose="02040503050406030204" pitchFamily="18" charset="0"/>
            </a:rPr>
            <a:t>Pre-emptive:</a:t>
          </a:r>
          <a:endParaRPr lang="en-US" sz="3200" dirty="0">
            <a:latin typeface="Cambria" panose="02040503050406030204" pitchFamily="18" charset="0"/>
          </a:endParaRPr>
        </a:p>
      </dgm:t>
    </dgm:pt>
    <dgm:pt modelId="{0712278E-A430-48CE-B839-15687AC830D8}" type="sibTrans" cxnId="{DD9F81AA-609D-4340-BCAE-37FA7F63DA7B}">
      <dgm:prSet/>
      <dgm:spPr/>
      <dgm:t>
        <a:bodyPr/>
        <a:lstStyle/>
        <a:p>
          <a:endParaRPr lang="en-US"/>
        </a:p>
      </dgm:t>
    </dgm:pt>
    <dgm:pt modelId="{155E52BE-0636-4E6C-90EB-1694B8527A5E}" type="parTrans" cxnId="{DD9F81AA-609D-4340-BCAE-37FA7F63DA7B}">
      <dgm:prSet/>
      <dgm:spPr/>
      <dgm:t>
        <a:bodyPr/>
        <a:lstStyle/>
        <a:p>
          <a:endParaRPr lang="en-US"/>
        </a:p>
      </dgm:t>
    </dgm:pt>
    <dgm:pt modelId="{BD76523A-C21C-4FC3-93A6-2EF6CB8C79F0}" type="sibTrans" cxnId="{1AE8F21E-DB58-4EB1-98BB-F5D530AF576E}">
      <dgm:prSet/>
      <dgm:spPr/>
      <dgm:t>
        <a:bodyPr/>
        <a:lstStyle/>
        <a:p>
          <a:endParaRPr lang="en-US"/>
        </a:p>
      </dgm:t>
    </dgm:pt>
    <dgm:pt modelId="{36491F9C-F455-4214-9863-3961D944C4C3}" type="parTrans" cxnId="{1AE8F21E-DB58-4EB1-98BB-F5D530AF576E}">
      <dgm:prSet/>
      <dgm:spPr/>
      <dgm:t>
        <a:bodyPr/>
        <a:lstStyle/>
        <a:p>
          <a:endParaRPr lang="en-US"/>
        </a:p>
      </dgm:t>
    </dgm:pt>
    <dgm:pt modelId="{01C011E3-A2F5-4436-AABD-3DF5505E54E2}" type="pres">
      <dgm:prSet presAssocID="{E58C3CDE-AF3F-4F42-B86F-EDF9B77FD6CC}" presName="linear" presStyleCnt="0">
        <dgm:presLayoutVars>
          <dgm:dir/>
          <dgm:animLvl val="lvl"/>
          <dgm:resizeHandles val="exact"/>
        </dgm:presLayoutVars>
      </dgm:prSet>
      <dgm:spPr/>
    </dgm:pt>
    <dgm:pt modelId="{B4F33A75-06AF-4F4C-9E1B-59C3334665F3}" type="pres">
      <dgm:prSet presAssocID="{4B8C6FED-15E9-4F82-9CA5-D24A3A8FFD95}" presName="parentLin" presStyleCnt="0"/>
      <dgm:spPr/>
    </dgm:pt>
    <dgm:pt modelId="{EF70DB78-B6A2-416C-8924-9718437FB4D1}" type="pres">
      <dgm:prSet presAssocID="{4B8C6FED-15E9-4F82-9CA5-D24A3A8FFD95}" presName="parentLeftMargin" presStyleLbl="node1" presStyleIdx="0" presStyleCnt="1"/>
      <dgm:spPr/>
    </dgm:pt>
    <dgm:pt modelId="{AA7C43B2-4069-4303-9ACE-E7ACB75A31E7}" type="pres">
      <dgm:prSet presAssocID="{4B8C6FED-15E9-4F82-9CA5-D24A3A8FFD95}" presName="parentText" presStyleLbl="node1" presStyleIdx="0" presStyleCnt="1" custScaleY="58544" custLinFactNeighborY="-20106">
        <dgm:presLayoutVars>
          <dgm:chMax val="0"/>
          <dgm:bulletEnabled val="1"/>
        </dgm:presLayoutVars>
      </dgm:prSet>
      <dgm:spPr/>
    </dgm:pt>
    <dgm:pt modelId="{AC8E2236-A17B-4078-85E8-C043802337FF}" type="pres">
      <dgm:prSet presAssocID="{4B8C6FED-15E9-4F82-9CA5-D24A3A8FFD95}" presName="negativeSpace" presStyleCnt="0"/>
      <dgm:spPr/>
    </dgm:pt>
    <dgm:pt modelId="{C243F519-303B-461B-92B4-E23E375E298E}" type="pres">
      <dgm:prSet presAssocID="{4B8C6FED-15E9-4F82-9CA5-D24A3A8FFD95}" presName="childText" presStyleLbl="conFgAcc1" presStyleIdx="0" presStyleCnt="1">
        <dgm:presLayoutVars>
          <dgm:bulletEnabled val="1"/>
        </dgm:presLayoutVars>
      </dgm:prSet>
      <dgm:spPr/>
    </dgm:pt>
  </dgm:ptLst>
  <dgm:cxnLst>
    <dgm:cxn modelId="{1AE8F21E-DB58-4EB1-98BB-F5D530AF576E}" srcId="{4B8C6FED-15E9-4F82-9CA5-D24A3A8FFD95}" destId="{3F0C6B72-D220-4DBB-A392-DFEF36F4F779}" srcOrd="0" destOrd="0" parTransId="{36491F9C-F455-4214-9863-3961D944C4C3}" sibTransId="{BD76523A-C21C-4FC3-93A6-2EF6CB8C79F0}"/>
    <dgm:cxn modelId="{C16EDDA3-FFCD-43E6-BA14-B8CC184B1C86}" type="presOf" srcId="{4B8C6FED-15E9-4F82-9CA5-D24A3A8FFD95}" destId="{AA7C43B2-4069-4303-9ACE-E7ACB75A31E7}" srcOrd="1" destOrd="0" presId="urn:microsoft.com/office/officeart/2005/8/layout/list1"/>
    <dgm:cxn modelId="{DD9F81AA-609D-4340-BCAE-37FA7F63DA7B}" srcId="{E58C3CDE-AF3F-4F42-B86F-EDF9B77FD6CC}" destId="{4B8C6FED-15E9-4F82-9CA5-D24A3A8FFD95}" srcOrd="0" destOrd="0" parTransId="{155E52BE-0636-4E6C-90EB-1694B8527A5E}" sibTransId="{0712278E-A430-48CE-B839-15687AC830D8}"/>
    <dgm:cxn modelId="{46B419D4-3FC6-4D45-919F-906F87A415D3}" type="presOf" srcId="{3F0C6B72-D220-4DBB-A392-DFEF36F4F779}" destId="{C243F519-303B-461B-92B4-E23E375E298E}" srcOrd="0" destOrd="0" presId="urn:microsoft.com/office/officeart/2005/8/layout/list1"/>
    <dgm:cxn modelId="{757B68E3-B26C-44EF-928D-277E0EEDB38C}" type="presOf" srcId="{4B8C6FED-15E9-4F82-9CA5-D24A3A8FFD95}" destId="{EF70DB78-B6A2-416C-8924-9718437FB4D1}" srcOrd="0" destOrd="0" presId="urn:microsoft.com/office/officeart/2005/8/layout/list1"/>
    <dgm:cxn modelId="{9F87A5F1-4B30-4FB2-87F2-0BC17A56B896}" type="presOf" srcId="{E58C3CDE-AF3F-4F42-B86F-EDF9B77FD6CC}" destId="{01C011E3-A2F5-4436-AABD-3DF5505E54E2}" srcOrd="0" destOrd="0" presId="urn:microsoft.com/office/officeart/2005/8/layout/list1"/>
    <dgm:cxn modelId="{BB4AAC2F-3B7B-480F-9045-DBDD1AC1F184}" type="presParOf" srcId="{01C011E3-A2F5-4436-AABD-3DF5505E54E2}" destId="{B4F33A75-06AF-4F4C-9E1B-59C3334665F3}" srcOrd="0" destOrd="0" presId="urn:microsoft.com/office/officeart/2005/8/layout/list1"/>
    <dgm:cxn modelId="{45D90E8A-B631-46B6-B6E8-26A385FA5168}" type="presParOf" srcId="{B4F33A75-06AF-4F4C-9E1B-59C3334665F3}" destId="{EF70DB78-B6A2-416C-8924-9718437FB4D1}" srcOrd="0" destOrd="0" presId="urn:microsoft.com/office/officeart/2005/8/layout/list1"/>
    <dgm:cxn modelId="{C53AA88E-D748-404B-80F0-39ACA8560002}" type="presParOf" srcId="{B4F33A75-06AF-4F4C-9E1B-59C3334665F3}" destId="{AA7C43B2-4069-4303-9ACE-E7ACB75A31E7}" srcOrd="1" destOrd="0" presId="urn:microsoft.com/office/officeart/2005/8/layout/list1"/>
    <dgm:cxn modelId="{0962D510-8753-4948-B1C8-D58BCB29491B}" type="presParOf" srcId="{01C011E3-A2F5-4436-AABD-3DF5505E54E2}" destId="{AC8E2236-A17B-4078-85E8-C043802337FF}" srcOrd="1" destOrd="0" presId="urn:microsoft.com/office/officeart/2005/8/layout/list1"/>
    <dgm:cxn modelId="{8EF6697A-2F01-432A-8BD9-15F948302B07}" type="presParOf" srcId="{01C011E3-A2F5-4436-AABD-3DF5505E54E2}" destId="{C243F519-303B-461B-92B4-E23E375E298E}"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6E5953F-42D5-4B88-9662-31BA2679E461}" type="doc">
      <dgm:prSet loTypeId="urn:microsoft.com/office/officeart/2005/8/layout/vList3#4" loCatId="list" qsTypeId="urn:microsoft.com/office/officeart/2005/8/quickstyle/simple5" qsCatId="simple" csTypeId="urn:microsoft.com/office/officeart/2005/8/colors/accent0_3" csCatId="mainScheme"/>
      <dgm:spPr/>
      <dgm:t>
        <a:bodyPr/>
        <a:lstStyle/>
        <a:p>
          <a:endParaRPr lang="en-US"/>
        </a:p>
      </dgm:t>
    </dgm:pt>
    <dgm:pt modelId="{1DA5D11A-430E-4DB4-BDA4-90DECDD727C9}">
      <dgm:prSet custT="1"/>
      <dgm:spPr/>
      <dgm:t>
        <a:bodyPr/>
        <a:lstStyle/>
        <a:p>
          <a:pPr rtl="0"/>
          <a:r>
            <a:rPr lang="en-US" sz="2200" dirty="0">
              <a:latin typeface="Cambria" panose="02040503050406030204" pitchFamily="18" charset="0"/>
            </a:rPr>
            <a:t>Each process gets a small unit of CPU time (</a:t>
          </a:r>
          <a:r>
            <a:rPr lang="en-US" sz="2200" i="1" dirty="0">
              <a:latin typeface="Cambria" panose="02040503050406030204" pitchFamily="18" charset="0"/>
            </a:rPr>
            <a:t>time quantum</a:t>
          </a:r>
          <a:r>
            <a:rPr lang="en-US" sz="2200" dirty="0">
              <a:latin typeface="Cambria" panose="02040503050406030204" pitchFamily="18" charset="0"/>
            </a:rPr>
            <a:t>), usually 10-100 milliseconds.  After this time has elapsed, the process is preempted and added to the end of the ready queue.</a:t>
          </a:r>
        </a:p>
      </dgm:t>
    </dgm:pt>
    <dgm:pt modelId="{0C7D6A73-7AF3-4D45-95E8-30BEFE326929}" type="parTrans" cxnId="{63FA129B-A6DB-40BB-B2F3-7747BE4B686B}">
      <dgm:prSet/>
      <dgm:spPr/>
      <dgm:t>
        <a:bodyPr/>
        <a:lstStyle/>
        <a:p>
          <a:endParaRPr lang="en-US" sz="2200"/>
        </a:p>
      </dgm:t>
    </dgm:pt>
    <dgm:pt modelId="{7AEF4D0A-6281-48ED-B054-44F0C551E331}" type="sibTrans" cxnId="{63FA129B-A6DB-40BB-B2F3-7747BE4B686B}">
      <dgm:prSet/>
      <dgm:spPr/>
      <dgm:t>
        <a:bodyPr/>
        <a:lstStyle/>
        <a:p>
          <a:endParaRPr lang="en-US" sz="2200"/>
        </a:p>
      </dgm:t>
    </dgm:pt>
    <dgm:pt modelId="{5669B498-185A-410A-92DA-A00626448D90}">
      <dgm:prSet custT="1"/>
      <dgm:spPr/>
      <dgm:t>
        <a:bodyPr/>
        <a:lstStyle/>
        <a:p>
          <a:pPr rtl="0"/>
          <a:r>
            <a:rPr lang="en-US" sz="2200" dirty="0">
              <a:latin typeface="Cambria" panose="02040503050406030204" pitchFamily="18" charset="0"/>
            </a:rPr>
            <a:t>Performance</a:t>
          </a:r>
        </a:p>
      </dgm:t>
    </dgm:pt>
    <dgm:pt modelId="{308BE551-2DED-40E1-A551-33DBD1FAF16E}" type="parTrans" cxnId="{8AEBA092-6780-4DC0-B673-C057200ADF73}">
      <dgm:prSet/>
      <dgm:spPr/>
      <dgm:t>
        <a:bodyPr/>
        <a:lstStyle/>
        <a:p>
          <a:endParaRPr lang="en-US" sz="2200"/>
        </a:p>
      </dgm:t>
    </dgm:pt>
    <dgm:pt modelId="{6DC570A8-B234-4946-B5DF-D53D61D888CF}" type="sibTrans" cxnId="{8AEBA092-6780-4DC0-B673-C057200ADF73}">
      <dgm:prSet/>
      <dgm:spPr/>
      <dgm:t>
        <a:bodyPr/>
        <a:lstStyle/>
        <a:p>
          <a:endParaRPr lang="en-US" sz="2200"/>
        </a:p>
      </dgm:t>
    </dgm:pt>
    <dgm:pt modelId="{F39700C3-0920-49A3-92F5-5302861C3B6B}">
      <dgm:prSet custT="1"/>
      <dgm:spPr/>
      <dgm:t>
        <a:bodyPr/>
        <a:lstStyle/>
        <a:p>
          <a:pPr rtl="0"/>
          <a:r>
            <a:rPr lang="en-US" sz="2200" i="1">
              <a:latin typeface="Cambria" panose="02040503050406030204" pitchFamily="18" charset="0"/>
            </a:rPr>
            <a:t>Time quantum q</a:t>
          </a:r>
          <a:r>
            <a:rPr lang="en-US" sz="2200">
              <a:latin typeface="Cambria" panose="02040503050406030204" pitchFamily="18" charset="0"/>
            </a:rPr>
            <a:t> is large </a:t>
          </a:r>
          <a:r>
            <a:rPr lang="en-US" sz="2200">
              <a:latin typeface="Cambria" panose="02040503050406030204" pitchFamily="18" charset="0"/>
              <a:sym typeface="Symbol" panose="05050102010706020507" pitchFamily="18" charset="2"/>
            </a:rPr>
            <a:t></a:t>
          </a:r>
          <a:r>
            <a:rPr lang="en-US" sz="2200">
              <a:latin typeface="Cambria" panose="02040503050406030204" pitchFamily="18" charset="0"/>
            </a:rPr>
            <a:t> FIFO</a:t>
          </a:r>
        </a:p>
      </dgm:t>
    </dgm:pt>
    <dgm:pt modelId="{58A5CC03-DB96-48E1-ADAE-1EEDAB54FFB7}" type="parTrans" cxnId="{35E73278-8180-4942-B6FE-1F5FE64C9E03}">
      <dgm:prSet/>
      <dgm:spPr/>
      <dgm:t>
        <a:bodyPr/>
        <a:lstStyle/>
        <a:p>
          <a:endParaRPr lang="en-US" sz="2200"/>
        </a:p>
      </dgm:t>
    </dgm:pt>
    <dgm:pt modelId="{F29F742A-C623-4799-B463-A949E4306249}" type="sibTrans" cxnId="{35E73278-8180-4942-B6FE-1F5FE64C9E03}">
      <dgm:prSet/>
      <dgm:spPr/>
      <dgm:t>
        <a:bodyPr/>
        <a:lstStyle/>
        <a:p>
          <a:endParaRPr lang="en-US" sz="2200"/>
        </a:p>
      </dgm:t>
    </dgm:pt>
    <dgm:pt modelId="{0E76A037-5263-4D49-BE57-D3C955FB15EA}">
      <dgm:prSet custT="1"/>
      <dgm:spPr/>
      <dgm:t>
        <a:bodyPr/>
        <a:lstStyle/>
        <a:p>
          <a:pPr rtl="0"/>
          <a:r>
            <a:rPr lang="en-US" sz="2200" i="1" dirty="0">
              <a:latin typeface="Cambria" panose="02040503050406030204" pitchFamily="18" charset="0"/>
            </a:rPr>
            <a:t>q </a:t>
          </a:r>
          <a:r>
            <a:rPr lang="en-US" sz="2200" dirty="0">
              <a:latin typeface="Cambria" panose="02040503050406030204" pitchFamily="18" charset="0"/>
            </a:rPr>
            <a:t>small </a:t>
          </a:r>
          <a:r>
            <a:rPr lang="en-US" sz="2200" dirty="0">
              <a:latin typeface="Cambria" panose="02040503050406030204" pitchFamily="18" charset="0"/>
              <a:sym typeface="Symbol" panose="05050102010706020507" pitchFamily="18" charset="2"/>
            </a:rPr>
            <a:t></a:t>
          </a:r>
          <a:r>
            <a:rPr lang="en-US" sz="2200" dirty="0">
              <a:latin typeface="Cambria" panose="02040503050406030204" pitchFamily="18" charset="0"/>
            </a:rPr>
            <a:t> </a:t>
          </a:r>
          <a:r>
            <a:rPr lang="en-US" sz="2200" i="1" dirty="0">
              <a:latin typeface="Cambria" panose="02040503050406030204" pitchFamily="18" charset="0"/>
            </a:rPr>
            <a:t>q </a:t>
          </a:r>
          <a:r>
            <a:rPr lang="en-US" sz="2200" dirty="0">
              <a:latin typeface="Cambria" panose="02040503050406030204" pitchFamily="18" charset="0"/>
            </a:rPr>
            <a:t>must be large with respect to context switch, otherwise overhead is too high.</a:t>
          </a:r>
        </a:p>
      </dgm:t>
    </dgm:pt>
    <dgm:pt modelId="{268A3255-4A27-4A1B-9A3F-65B8ADDF6B31}" type="parTrans" cxnId="{8EB7B737-30A1-4F78-9DBF-C7A3830720DB}">
      <dgm:prSet/>
      <dgm:spPr/>
      <dgm:t>
        <a:bodyPr/>
        <a:lstStyle/>
        <a:p>
          <a:endParaRPr lang="en-US" sz="2200"/>
        </a:p>
      </dgm:t>
    </dgm:pt>
    <dgm:pt modelId="{B2D7A732-87A0-4E1C-B83F-537170EA7654}" type="sibTrans" cxnId="{8EB7B737-30A1-4F78-9DBF-C7A3830720DB}">
      <dgm:prSet/>
      <dgm:spPr/>
      <dgm:t>
        <a:bodyPr/>
        <a:lstStyle/>
        <a:p>
          <a:endParaRPr lang="en-US" sz="2200"/>
        </a:p>
      </dgm:t>
    </dgm:pt>
    <dgm:pt modelId="{A71F48A5-80E4-4080-8E62-4E3382F7083F}" type="pres">
      <dgm:prSet presAssocID="{56E5953F-42D5-4B88-9662-31BA2679E461}" presName="linearFlow" presStyleCnt="0">
        <dgm:presLayoutVars>
          <dgm:dir/>
          <dgm:resizeHandles val="exact"/>
        </dgm:presLayoutVars>
      </dgm:prSet>
      <dgm:spPr/>
    </dgm:pt>
    <dgm:pt modelId="{6971631C-CE4E-44A6-8771-D090622786B1}" type="pres">
      <dgm:prSet presAssocID="{1DA5D11A-430E-4DB4-BDA4-90DECDD727C9}" presName="composite" presStyleCnt="0"/>
      <dgm:spPr/>
    </dgm:pt>
    <dgm:pt modelId="{17991B2B-685F-48B7-BB76-029BE862010E}" type="pres">
      <dgm:prSet presAssocID="{1DA5D11A-430E-4DB4-BDA4-90DECDD727C9}" presName="imgShp" presStyleLbl="fgImgPlace1" presStyleIdx="0" presStyleCnt="2"/>
      <dgm:spPr/>
    </dgm:pt>
    <dgm:pt modelId="{9ADD7D5A-CAF9-46A1-94EA-4F2F4FE5AF5D}" type="pres">
      <dgm:prSet presAssocID="{1DA5D11A-430E-4DB4-BDA4-90DECDD727C9}" presName="txShp" presStyleLbl="node1" presStyleIdx="0" presStyleCnt="2">
        <dgm:presLayoutVars>
          <dgm:bulletEnabled val="1"/>
        </dgm:presLayoutVars>
      </dgm:prSet>
      <dgm:spPr/>
    </dgm:pt>
    <dgm:pt modelId="{93E49176-03B0-4CB1-8EEF-5928093F1B88}" type="pres">
      <dgm:prSet presAssocID="{7AEF4D0A-6281-48ED-B054-44F0C551E331}" presName="spacing" presStyleCnt="0"/>
      <dgm:spPr/>
    </dgm:pt>
    <dgm:pt modelId="{FCE4491A-C3D2-4A5F-BC8A-DAF0A68CA7FB}" type="pres">
      <dgm:prSet presAssocID="{5669B498-185A-410A-92DA-A00626448D90}" presName="composite" presStyleCnt="0"/>
      <dgm:spPr/>
    </dgm:pt>
    <dgm:pt modelId="{15494307-04E8-4B81-B7D2-BAA99D19B76F}" type="pres">
      <dgm:prSet presAssocID="{5669B498-185A-410A-92DA-A00626448D90}" presName="imgShp" presStyleLbl="fgImgPlace1" presStyleIdx="1" presStyleCnt="2"/>
      <dgm:spPr/>
    </dgm:pt>
    <dgm:pt modelId="{3EFEFDB9-3586-492B-A355-7306BE09EEB2}" type="pres">
      <dgm:prSet presAssocID="{5669B498-185A-410A-92DA-A00626448D90}" presName="txShp" presStyleLbl="node1" presStyleIdx="1" presStyleCnt="2">
        <dgm:presLayoutVars>
          <dgm:bulletEnabled val="1"/>
        </dgm:presLayoutVars>
      </dgm:prSet>
      <dgm:spPr/>
    </dgm:pt>
  </dgm:ptLst>
  <dgm:cxnLst>
    <dgm:cxn modelId="{67D75212-2825-4B1B-BD5E-4A677A33905E}" type="presOf" srcId="{56E5953F-42D5-4B88-9662-31BA2679E461}" destId="{A71F48A5-80E4-4080-8E62-4E3382F7083F}" srcOrd="0" destOrd="0" presId="urn:microsoft.com/office/officeart/2005/8/layout/vList3#4"/>
    <dgm:cxn modelId="{83B9C423-2BDB-4E7A-B5B7-DB29856013FB}" type="presOf" srcId="{5669B498-185A-410A-92DA-A00626448D90}" destId="{3EFEFDB9-3586-492B-A355-7306BE09EEB2}" srcOrd="0" destOrd="0" presId="urn:microsoft.com/office/officeart/2005/8/layout/vList3#4"/>
    <dgm:cxn modelId="{A9223B2A-4A38-4881-952B-D8C2726EE5FE}" type="presOf" srcId="{F39700C3-0920-49A3-92F5-5302861C3B6B}" destId="{3EFEFDB9-3586-492B-A355-7306BE09EEB2}" srcOrd="0" destOrd="1" presId="urn:microsoft.com/office/officeart/2005/8/layout/vList3#4"/>
    <dgm:cxn modelId="{8EB7B737-30A1-4F78-9DBF-C7A3830720DB}" srcId="{5669B498-185A-410A-92DA-A00626448D90}" destId="{0E76A037-5263-4D49-BE57-D3C955FB15EA}" srcOrd="1" destOrd="0" parTransId="{268A3255-4A27-4A1B-9A3F-65B8ADDF6B31}" sibTransId="{B2D7A732-87A0-4E1C-B83F-537170EA7654}"/>
    <dgm:cxn modelId="{4FE7376B-5BBB-4FA8-99C6-8B5B184B18E3}" type="presOf" srcId="{0E76A037-5263-4D49-BE57-D3C955FB15EA}" destId="{3EFEFDB9-3586-492B-A355-7306BE09EEB2}" srcOrd="0" destOrd="2" presId="urn:microsoft.com/office/officeart/2005/8/layout/vList3#4"/>
    <dgm:cxn modelId="{35E73278-8180-4942-B6FE-1F5FE64C9E03}" srcId="{5669B498-185A-410A-92DA-A00626448D90}" destId="{F39700C3-0920-49A3-92F5-5302861C3B6B}" srcOrd="0" destOrd="0" parTransId="{58A5CC03-DB96-48E1-ADAE-1EEDAB54FFB7}" sibTransId="{F29F742A-C623-4799-B463-A949E4306249}"/>
    <dgm:cxn modelId="{8AEBA092-6780-4DC0-B673-C057200ADF73}" srcId="{56E5953F-42D5-4B88-9662-31BA2679E461}" destId="{5669B498-185A-410A-92DA-A00626448D90}" srcOrd="1" destOrd="0" parTransId="{308BE551-2DED-40E1-A551-33DBD1FAF16E}" sibTransId="{6DC570A8-B234-4946-B5DF-D53D61D888CF}"/>
    <dgm:cxn modelId="{63FA129B-A6DB-40BB-B2F3-7747BE4B686B}" srcId="{56E5953F-42D5-4B88-9662-31BA2679E461}" destId="{1DA5D11A-430E-4DB4-BDA4-90DECDD727C9}" srcOrd="0" destOrd="0" parTransId="{0C7D6A73-7AF3-4D45-95E8-30BEFE326929}" sibTransId="{7AEF4D0A-6281-48ED-B054-44F0C551E331}"/>
    <dgm:cxn modelId="{F1AFE9BD-F578-41E1-991D-91E46684F674}" type="presOf" srcId="{1DA5D11A-430E-4DB4-BDA4-90DECDD727C9}" destId="{9ADD7D5A-CAF9-46A1-94EA-4F2F4FE5AF5D}" srcOrd="0" destOrd="0" presId="urn:microsoft.com/office/officeart/2005/8/layout/vList3#4"/>
    <dgm:cxn modelId="{723BC5AD-FD01-43AC-9913-8A204FCC52BF}" type="presParOf" srcId="{A71F48A5-80E4-4080-8E62-4E3382F7083F}" destId="{6971631C-CE4E-44A6-8771-D090622786B1}" srcOrd="0" destOrd="0" presId="urn:microsoft.com/office/officeart/2005/8/layout/vList3#4"/>
    <dgm:cxn modelId="{FB8B3A29-F688-472F-A607-6AFAAEA4C4F1}" type="presParOf" srcId="{6971631C-CE4E-44A6-8771-D090622786B1}" destId="{17991B2B-685F-48B7-BB76-029BE862010E}" srcOrd="0" destOrd="0" presId="urn:microsoft.com/office/officeart/2005/8/layout/vList3#4"/>
    <dgm:cxn modelId="{E88969E4-10E9-48A3-801C-C50DE856430C}" type="presParOf" srcId="{6971631C-CE4E-44A6-8771-D090622786B1}" destId="{9ADD7D5A-CAF9-46A1-94EA-4F2F4FE5AF5D}" srcOrd="1" destOrd="0" presId="urn:microsoft.com/office/officeart/2005/8/layout/vList3#4"/>
    <dgm:cxn modelId="{51B374C9-382A-4A3D-A01A-FEF7A02004B3}" type="presParOf" srcId="{A71F48A5-80E4-4080-8E62-4E3382F7083F}" destId="{93E49176-03B0-4CB1-8EEF-5928093F1B88}" srcOrd="1" destOrd="0" presId="urn:microsoft.com/office/officeart/2005/8/layout/vList3#4"/>
    <dgm:cxn modelId="{4492B335-423A-44BB-9031-2597ACCBD02D}" type="presParOf" srcId="{A71F48A5-80E4-4080-8E62-4E3382F7083F}" destId="{FCE4491A-C3D2-4A5F-BC8A-DAF0A68CA7FB}" srcOrd="2" destOrd="0" presId="urn:microsoft.com/office/officeart/2005/8/layout/vList3#4"/>
    <dgm:cxn modelId="{C1416CC3-8E29-4B01-A04D-F50E0CAE1EFB}" type="presParOf" srcId="{FCE4491A-C3D2-4A5F-BC8A-DAF0A68CA7FB}" destId="{15494307-04E8-4B81-B7D2-BAA99D19B76F}" srcOrd="0" destOrd="0" presId="urn:microsoft.com/office/officeart/2005/8/layout/vList3#4"/>
    <dgm:cxn modelId="{86FA704B-A449-4463-9003-2A8389B1F53E}" type="presParOf" srcId="{FCE4491A-C3D2-4A5F-BC8A-DAF0A68CA7FB}" destId="{3EFEFDB9-3586-492B-A355-7306BE09EEB2}" srcOrd="1" destOrd="0" presId="urn:microsoft.com/office/officeart/2005/8/layout/vList3#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0DEC5D88-9A9B-488E-B7A9-67C675E4D2C9}" type="doc">
      <dgm:prSet loTypeId="urn:microsoft.com/office/officeart/2005/8/layout/vList4#2" loCatId="list" qsTypeId="urn:microsoft.com/office/officeart/2005/8/quickstyle/simple5" qsCatId="simple" csTypeId="urn:microsoft.com/office/officeart/2005/8/colors/accent0_3" csCatId="mainScheme" phldr="1"/>
      <dgm:spPr/>
      <dgm:t>
        <a:bodyPr/>
        <a:lstStyle/>
        <a:p>
          <a:endParaRPr lang="en-US"/>
        </a:p>
      </dgm:t>
    </dgm:pt>
    <dgm:pt modelId="{CDD6B2B7-BB8C-46CD-9911-1861B58276D3}">
      <dgm:prSet custT="1"/>
      <dgm:spPr/>
      <dgm:t>
        <a:bodyPr/>
        <a:lstStyle/>
        <a:p>
          <a:pPr rtl="0"/>
          <a:r>
            <a:rPr lang="en-US" sz="2200" dirty="0">
              <a:latin typeface="Cambria" panose="02040503050406030204" pitchFamily="18" charset="0"/>
            </a:rPr>
            <a:t>A priority number (integer) is associated with each process</a:t>
          </a:r>
        </a:p>
      </dgm:t>
    </dgm:pt>
    <dgm:pt modelId="{A4AFDC43-451D-49CC-9F10-BE5F17919C8F}" type="parTrans" cxnId="{43B88822-A932-4877-9CA7-980682184EA4}">
      <dgm:prSet/>
      <dgm:spPr/>
      <dgm:t>
        <a:bodyPr/>
        <a:lstStyle/>
        <a:p>
          <a:endParaRPr lang="en-US"/>
        </a:p>
      </dgm:t>
    </dgm:pt>
    <dgm:pt modelId="{70678E55-3DE9-4B17-BDCD-AD327C6A8E62}" type="sibTrans" cxnId="{43B88822-A932-4877-9CA7-980682184EA4}">
      <dgm:prSet/>
      <dgm:spPr/>
      <dgm:t>
        <a:bodyPr/>
        <a:lstStyle/>
        <a:p>
          <a:endParaRPr lang="en-US"/>
        </a:p>
      </dgm:t>
    </dgm:pt>
    <dgm:pt modelId="{CB81164E-56DA-4E1C-BA2C-7B172D0D9F18}">
      <dgm:prSet custT="1"/>
      <dgm:spPr/>
      <dgm:t>
        <a:bodyPr/>
        <a:lstStyle/>
        <a:p>
          <a:pPr rtl="0"/>
          <a:r>
            <a:rPr lang="en-US" sz="2200" dirty="0">
              <a:latin typeface="Cambria" panose="02040503050406030204" pitchFamily="18" charset="0"/>
            </a:rPr>
            <a:t>The CPU is allocated to the process with the highest priority (smallest integer = highest priority)</a:t>
          </a:r>
        </a:p>
      </dgm:t>
    </dgm:pt>
    <dgm:pt modelId="{0831275F-FB1E-4437-AD2D-010701A96687}" type="parTrans" cxnId="{7D7196AE-FF52-4CC0-BA66-BE17714F9A58}">
      <dgm:prSet/>
      <dgm:spPr/>
      <dgm:t>
        <a:bodyPr/>
        <a:lstStyle/>
        <a:p>
          <a:endParaRPr lang="en-US"/>
        </a:p>
      </dgm:t>
    </dgm:pt>
    <dgm:pt modelId="{81504B12-29B0-4539-917E-7E702722B8DE}" type="sibTrans" cxnId="{7D7196AE-FF52-4CC0-BA66-BE17714F9A58}">
      <dgm:prSet/>
      <dgm:spPr/>
      <dgm:t>
        <a:bodyPr/>
        <a:lstStyle/>
        <a:p>
          <a:endParaRPr lang="en-US"/>
        </a:p>
      </dgm:t>
    </dgm:pt>
    <dgm:pt modelId="{04ABA23E-7BBE-48BC-BF54-6A0C52B147D4}">
      <dgm:prSet custT="1"/>
      <dgm:spPr/>
      <dgm:t>
        <a:bodyPr/>
        <a:lstStyle/>
        <a:p>
          <a:pPr rtl="0"/>
          <a:r>
            <a:rPr lang="en-US" sz="2200" dirty="0">
              <a:latin typeface="Cambria" panose="02040503050406030204" pitchFamily="18" charset="0"/>
            </a:rPr>
            <a:t>Preemptive</a:t>
          </a:r>
        </a:p>
      </dgm:t>
    </dgm:pt>
    <dgm:pt modelId="{04F1D6B4-6B8E-47F6-BF94-C7320CE785B7}" type="parTrans" cxnId="{110E3E25-E430-4DB2-B45A-1556708805F1}">
      <dgm:prSet/>
      <dgm:spPr/>
      <dgm:t>
        <a:bodyPr/>
        <a:lstStyle/>
        <a:p>
          <a:endParaRPr lang="en-US"/>
        </a:p>
      </dgm:t>
    </dgm:pt>
    <dgm:pt modelId="{9A798933-3969-47DD-9531-7433338B6368}" type="sibTrans" cxnId="{110E3E25-E430-4DB2-B45A-1556708805F1}">
      <dgm:prSet/>
      <dgm:spPr/>
      <dgm:t>
        <a:bodyPr/>
        <a:lstStyle/>
        <a:p>
          <a:endParaRPr lang="en-US"/>
        </a:p>
      </dgm:t>
    </dgm:pt>
    <dgm:pt modelId="{4F2DE904-4C51-4E4F-812A-D129F9576A4C}">
      <dgm:prSet custT="1"/>
      <dgm:spPr/>
      <dgm:t>
        <a:bodyPr/>
        <a:lstStyle/>
        <a:p>
          <a:pPr rtl="0"/>
          <a:r>
            <a:rPr lang="en-US" sz="2200">
              <a:latin typeface="Cambria" panose="02040503050406030204" pitchFamily="18" charset="0"/>
            </a:rPr>
            <a:t>nonpreemptive</a:t>
          </a:r>
        </a:p>
      </dgm:t>
    </dgm:pt>
    <dgm:pt modelId="{5CD593AE-FD15-4358-A40E-C0B47F3D17C7}" type="parTrans" cxnId="{CC7D28B7-48F8-4C10-A4C9-E10B5A1FC0A7}">
      <dgm:prSet/>
      <dgm:spPr/>
      <dgm:t>
        <a:bodyPr/>
        <a:lstStyle/>
        <a:p>
          <a:endParaRPr lang="en-US"/>
        </a:p>
      </dgm:t>
    </dgm:pt>
    <dgm:pt modelId="{68D637AF-39AA-448F-9AF2-154291894583}" type="sibTrans" cxnId="{CC7D28B7-48F8-4C10-A4C9-E10B5A1FC0A7}">
      <dgm:prSet/>
      <dgm:spPr/>
      <dgm:t>
        <a:bodyPr/>
        <a:lstStyle/>
        <a:p>
          <a:endParaRPr lang="en-US"/>
        </a:p>
      </dgm:t>
    </dgm:pt>
    <dgm:pt modelId="{8AC8F96D-26CD-4973-9EDD-3FD6D8C068CC}">
      <dgm:prSet custT="1"/>
      <dgm:spPr/>
      <dgm:t>
        <a:bodyPr/>
        <a:lstStyle/>
        <a:p>
          <a:pPr rtl="0"/>
          <a:r>
            <a:rPr lang="en-US" sz="2200" dirty="0">
              <a:latin typeface="Cambria" panose="02040503050406030204" pitchFamily="18" charset="0"/>
            </a:rPr>
            <a:t>Problem =</a:t>
          </a:r>
          <a:r>
            <a:rPr lang="en-US" sz="2200" b="1" dirty="0">
              <a:latin typeface="Cambria" panose="02040503050406030204" pitchFamily="18" charset="0"/>
            </a:rPr>
            <a:t>Starvation </a:t>
          </a:r>
          <a:r>
            <a:rPr lang="en-US" sz="2200" dirty="0">
              <a:latin typeface="Cambria" panose="02040503050406030204" pitchFamily="18" charset="0"/>
            </a:rPr>
            <a:t>– low priority processes may never execute   Solution =</a:t>
          </a:r>
          <a:r>
            <a:rPr lang="en-US" sz="2200" b="1" dirty="0">
              <a:latin typeface="Cambria" panose="02040503050406030204" pitchFamily="18" charset="0"/>
            </a:rPr>
            <a:t>Aging </a:t>
          </a:r>
          <a:r>
            <a:rPr lang="en-US" sz="2200" dirty="0">
              <a:latin typeface="Cambria" panose="02040503050406030204" pitchFamily="18" charset="0"/>
            </a:rPr>
            <a:t>– as time progresses increase the priority of the process</a:t>
          </a:r>
        </a:p>
      </dgm:t>
    </dgm:pt>
    <dgm:pt modelId="{9B21C9EE-8A45-4D84-9553-1CF63543E72A}" type="parTrans" cxnId="{E3127ABF-3199-46DE-87E7-15711323FF2D}">
      <dgm:prSet/>
      <dgm:spPr/>
      <dgm:t>
        <a:bodyPr/>
        <a:lstStyle/>
        <a:p>
          <a:endParaRPr lang="en-US"/>
        </a:p>
      </dgm:t>
    </dgm:pt>
    <dgm:pt modelId="{7C99A77D-E4BC-4B8F-ACC2-42E17991BBCA}" type="sibTrans" cxnId="{E3127ABF-3199-46DE-87E7-15711323FF2D}">
      <dgm:prSet/>
      <dgm:spPr/>
      <dgm:t>
        <a:bodyPr/>
        <a:lstStyle/>
        <a:p>
          <a:endParaRPr lang="en-US"/>
        </a:p>
      </dgm:t>
    </dgm:pt>
    <dgm:pt modelId="{CC85FF86-044E-4181-8C80-D3CF9604969B}" type="pres">
      <dgm:prSet presAssocID="{0DEC5D88-9A9B-488E-B7A9-67C675E4D2C9}" presName="linear" presStyleCnt="0">
        <dgm:presLayoutVars>
          <dgm:dir/>
          <dgm:resizeHandles val="exact"/>
        </dgm:presLayoutVars>
      </dgm:prSet>
      <dgm:spPr/>
    </dgm:pt>
    <dgm:pt modelId="{F47FE673-4906-4F07-BCF3-945B726CAE5F}" type="pres">
      <dgm:prSet presAssocID="{CDD6B2B7-BB8C-46CD-9911-1861B58276D3}" presName="comp" presStyleCnt="0"/>
      <dgm:spPr/>
    </dgm:pt>
    <dgm:pt modelId="{A104120F-8F87-4D9A-A758-A236888306C8}" type="pres">
      <dgm:prSet presAssocID="{CDD6B2B7-BB8C-46CD-9911-1861B58276D3}" presName="box" presStyleLbl="node1" presStyleIdx="0" presStyleCnt="3"/>
      <dgm:spPr/>
    </dgm:pt>
    <dgm:pt modelId="{E80D696A-85F9-4467-946C-6691FC508A0F}" type="pres">
      <dgm:prSet presAssocID="{CDD6B2B7-BB8C-46CD-9911-1861B58276D3}" presName="img" presStyleLbl="fgImgPlace1" presStyleIdx="0" presStyleCnt="3"/>
      <dgm:spPr/>
    </dgm:pt>
    <dgm:pt modelId="{03481BEC-D716-49A9-ADF6-79D9C0E66260}" type="pres">
      <dgm:prSet presAssocID="{CDD6B2B7-BB8C-46CD-9911-1861B58276D3}" presName="text" presStyleLbl="node1" presStyleIdx="0" presStyleCnt="3">
        <dgm:presLayoutVars>
          <dgm:bulletEnabled val="1"/>
        </dgm:presLayoutVars>
      </dgm:prSet>
      <dgm:spPr/>
    </dgm:pt>
    <dgm:pt modelId="{BA950FB4-BB2A-42BF-BD5D-6211737307F3}" type="pres">
      <dgm:prSet presAssocID="{70678E55-3DE9-4B17-BDCD-AD327C6A8E62}" presName="spacer" presStyleCnt="0"/>
      <dgm:spPr/>
    </dgm:pt>
    <dgm:pt modelId="{3E4BB0FC-2B50-409E-8EFE-89F78646E511}" type="pres">
      <dgm:prSet presAssocID="{CB81164E-56DA-4E1C-BA2C-7B172D0D9F18}" presName="comp" presStyleCnt="0"/>
      <dgm:spPr/>
    </dgm:pt>
    <dgm:pt modelId="{40878401-9241-44DE-B5DD-6F870D4D8C7C}" type="pres">
      <dgm:prSet presAssocID="{CB81164E-56DA-4E1C-BA2C-7B172D0D9F18}" presName="box" presStyleLbl="node1" presStyleIdx="1" presStyleCnt="3" custScaleY="156232"/>
      <dgm:spPr/>
    </dgm:pt>
    <dgm:pt modelId="{86D815BB-F13C-4C31-9680-145CC3765F66}" type="pres">
      <dgm:prSet presAssocID="{CB81164E-56DA-4E1C-BA2C-7B172D0D9F18}" presName="img" presStyleLbl="fgImgPlace1" presStyleIdx="1" presStyleCnt="3"/>
      <dgm:spPr/>
    </dgm:pt>
    <dgm:pt modelId="{77751B58-3EAC-45FC-92D0-5386C7E223B9}" type="pres">
      <dgm:prSet presAssocID="{CB81164E-56DA-4E1C-BA2C-7B172D0D9F18}" presName="text" presStyleLbl="node1" presStyleIdx="1" presStyleCnt="3">
        <dgm:presLayoutVars>
          <dgm:bulletEnabled val="1"/>
        </dgm:presLayoutVars>
      </dgm:prSet>
      <dgm:spPr/>
    </dgm:pt>
    <dgm:pt modelId="{BDC404DD-0EAF-4B79-8FAB-21E259C15512}" type="pres">
      <dgm:prSet presAssocID="{81504B12-29B0-4539-917E-7E702722B8DE}" presName="spacer" presStyleCnt="0"/>
      <dgm:spPr/>
    </dgm:pt>
    <dgm:pt modelId="{704ED6F7-F723-4EDD-B573-66890039C465}" type="pres">
      <dgm:prSet presAssocID="{8AC8F96D-26CD-4973-9EDD-3FD6D8C068CC}" presName="comp" presStyleCnt="0"/>
      <dgm:spPr/>
    </dgm:pt>
    <dgm:pt modelId="{9D3642A9-706B-41DE-AEBC-47775D74B8AE}" type="pres">
      <dgm:prSet presAssocID="{8AC8F96D-26CD-4973-9EDD-3FD6D8C068CC}" presName="box" presStyleLbl="node1" presStyleIdx="2" presStyleCnt="3" custScaleY="129176"/>
      <dgm:spPr/>
    </dgm:pt>
    <dgm:pt modelId="{19A2BF50-A671-4258-B7E5-04AFE73B848E}" type="pres">
      <dgm:prSet presAssocID="{8AC8F96D-26CD-4973-9EDD-3FD6D8C068CC}" presName="img" presStyleLbl="fgImgPlace1" presStyleIdx="2" presStyleCnt="3"/>
      <dgm:spPr/>
    </dgm:pt>
    <dgm:pt modelId="{B005DEE6-6CE9-45FB-A773-3B00EBDB8278}" type="pres">
      <dgm:prSet presAssocID="{8AC8F96D-26CD-4973-9EDD-3FD6D8C068CC}" presName="text" presStyleLbl="node1" presStyleIdx="2" presStyleCnt="3">
        <dgm:presLayoutVars>
          <dgm:bulletEnabled val="1"/>
        </dgm:presLayoutVars>
      </dgm:prSet>
      <dgm:spPr/>
    </dgm:pt>
  </dgm:ptLst>
  <dgm:cxnLst>
    <dgm:cxn modelId="{E387B104-4947-4563-8E7A-2DA7F52F4C9F}" type="presOf" srcId="{CB81164E-56DA-4E1C-BA2C-7B172D0D9F18}" destId="{77751B58-3EAC-45FC-92D0-5386C7E223B9}" srcOrd="1" destOrd="0" presId="urn:microsoft.com/office/officeart/2005/8/layout/vList4#2"/>
    <dgm:cxn modelId="{43B88822-A932-4877-9CA7-980682184EA4}" srcId="{0DEC5D88-9A9B-488E-B7A9-67C675E4D2C9}" destId="{CDD6B2B7-BB8C-46CD-9911-1861B58276D3}" srcOrd="0" destOrd="0" parTransId="{A4AFDC43-451D-49CC-9F10-BE5F17919C8F}" sibTransId="{70678E55-3DE9-4B17-BDCD-AD327C6A8E62}"/>
    <dgm:cxn modelId="{110E3E25-E430-4DB2-B45A-1556708805F1}" srcId="{CB81164E-56DA-4E1C-BA2C-7B172D0D9F18}" destId="{04ABA23E-7BBE-48BC-BF54-6A0C52B147D4}" srcOrd="0" destOrd="0" parTransId="{04F1D6B4-6B8E-47F6-BF94-C7320CE785B7}" sibTransId="{9A798933-3969-47DD-9531-7433338B6368}"/>
    <dgm:cxn modelId="{8A211444-386F-492D-88C7-C4874E18D493}" type="presOf" srcId="{8AC8F96D-26CD-4973-9EDD-3FD6D8C068CC}" destId="{B005DEE6-6CE9-45FB-A773-3B00EBDB8278}" srcOrd="1" destOrd="0" presId="urn:microsoft.com/office/officeart/2005/8/layout/vList4#2"/>
    <dgm:cxn modelId="{1DB61A50-37DC-4998-A933-A2A74DDFEE04}" type="presOf" srcId="{CB81164E-56DA-4E1C-BA2C-7B172D0D9F18}" destId="{40878401-9241-44DE-B5DD-6F870D4D8C7C}" srcOrd="0" destOrd="0" presId="urn:microsoft.com/office/officeart/2005/8/layout/vList4#2"/>
    <dgm:cxn modelId="{B50BC154-B48E-450C-97DE-D60E4B2DC37B}" type="presOf" srcId="{8AC8F96D-26CD-4973-9EDD-3FD6D8C068CC}" destId="{9D3642A9-706B-41DE-AEBC-47775D74B8AE}" srcOrd="0" destOrd="0" presId="urn:microsoft.com/office/officeart/2005/8/layout/vList4#2"/>
    <dgm:cxn modelId="{A722FA80-F275-4188-A16B-2CB32F1B124C}" type="presOf" srcId="{04ABA23E-7BBE-48BC-BF54-6A0C52B147D4}" destId="{40878401-9241-44DE-B5DD-6F870D4D8C7C}" srcOrd="0" destOrd="1" presId="urn:microsoft.com/office/officeart/2005/8/layout/vList4#2"/>
    <dgm:cxn modelId="{74FF0682-DF5D-4F0A-A650-B7C3E28B0615}" type="presOf" srcId="{0DEC5D88-9A9B-488E-B7A9-67C675E4D2C9}" destId="{CC85FF86-044E-4181-8C80-D3CF9604969B}" srcOrd="0" destOrd="0" presId="urn:microsoft.com/office/officeart/2005/8/layout/vList4#2"/>
    <dgm:cxn modelId="{5247ED8B-F31E-48F1-ABC6-66161BDD5742}" type="presOf" srcId="{4F2DE904-4C51-4E4F-812A-D129F9576A4C}" destId="{77751B58-3EAC-45FC-92D0-5386C7E223B9}" srcOrd="1" destOrd="2" presId="urn:microsoft.com/office/officeart/2005/8/layout/vList4#2"/>
    <dgm:cxn modelId="{C0AB8EAE-3C58-441E-BA66-CC53EB4E8F59}" type="presOf" srcId="{CDD6B2B7-BB8C-46CD-9911-1861B58276D3}" destId="{A104120F-8F87-4D9A-A758-A236888306C8}" srcOrd="0" destOrd="0" presId="urn:microsoft.com/office/officeart/2005/8/layout/vList4#2"/>
    <dgm:cxn modelId="{7D7196AE-FF52-4CC0-BA66-BE17714F9A58}" srcId="{0DEC5D88-9A9B-488E-B7A9-67C675E4D2C9}" destId="{CB81164E-56DA-4E1C-BA2C-7B172D0D9F18}" srcOrd="1" destOrd="0" parTransId="{0831275F-FB1E-4437-AD2D-010701A96687}" sibTransId="{81504B12-29B0-4539-917E-7E702722B8DE}"/>
    <dgm:cxn modelId="{CE8969B1-A70F-4DAC-9EA4-37121D74A085}" type="presOf" srcId="{04ABA23E-7BBE-48BC-BF54-6A0C52B147D4}" destId="{77751B58-3EAC-45FC-92D0-5386C7E223B9}" srcOrd="1" destOrd="1" presId="urn:microsoft.com/office/officeart/2005/8/layout/vList4#2"/>
    <dgm:cxn modelId="{CC7D28B7-48F8-4C10-A4C9-E10B5A1FC0A7}" srcId="{CB81164E-56DA-4E1C-BA2C-7B172D0D9F18}" destId="{4F2DE904-4C51-4E4F-812A-D129F9576A4C}" srcOrd="1" destOrd="0" parTransId="{5CD593AE-FD15-4358-A40E-C0B47F3D17C7}" sibTransId="{68D637AF-39AA-448F-9AF2-154291894583}"/>
    <dgm:cxn modelId="{E3127ABF-3199-46DE-87E7-15711323FF2D}" srcId="{0DEC5D88-9A9B-488E-B7A9-67C675E4D2C9}" destId="{8AC8F96D-26CD-4973-9EDD-3FD6D8C068CC}" srcOrd="2" destOrd="0" parTransId="{9B21C9EE-8A45-4D84-9553-1CF63543E72A}" sibTransId="{7C99A77D-E4BC-4B8F-ACC2-42E17991BBCA}"/>
    <dgm:cxn modelId="{CAB05CCC-EB22-46B9-AF00-AF53B95BCA49}" type="presOf" srcId="{4F2DE904-4C51-4E4F-812A-D129F9576A4C}" destId="{40878401-9241-44DE-B5DD-6F870D4D8C7C}" srcOrd="0" destOrd="2" presId="urn:microsoft.com/office/officeart/2005/8/layout/vList4#2"/>
    <dgm:cxn modelId="{4640E5F0-94CB-4C9E-9017-71D1473DDD9D}" type="presOf" srcId="{CDD6B2B7-BB8C-46CD-9911-1861B58276D3}" destId="{03481BEC-D716-49A9-ADF6-79D9C0E66260}" srcOrd="1" destOrd="0" presId="urn:microsoft.com/office/officeart/2005/8/layout/vList4#2"/>
    <dgm:cxn modelId="{40197929-4C68-411F-A697-BFB86D65FED5}" type="presParOf" srcId="{CC85FF86-044E-4181-8C80-D3CF9604969B}" destId="{F47FE673-4906-4F07-BCF3-945B726CAE5F}" srcOrd="0" destOrd="0" presId="urn:microsoft.com/office/officeart/2005/8/layout/vList4#2"/>
    <dgm:cxn modelId="{DC51C24F-DED5-4C18-839E-9067FF3E187F}" type="presParOf" srcId="{F47FE673-4906-4F07-BCF3-945B726CAE5F}" destId="{A104120F-8F87-4D9A-A758-A236888306C8}" srcOrd="0" destOrd="0" presId="urn:microsoft.com/office/officeart/2005/8/layout/vList4#2"/>
    <dgm:cxn modelId="{C246B7DA-27DE-41E6-B9E1-F22ED0215A48}" type="presParOf" srcId="{F47FE673-4906-4F07-BCF3-945B726CAE5F}" destId="{E80D696A-85F9-4467-946C-6691FC508A0F}" srcOrd="1" destOrd="0" presId="urn:microsoft.com/office/officeart/2005/8/layout/vList4#2"/>
    <dgm:cxn modelId="{8975834B-610D-4F09-992B-2828915E12BD}" type="presParOf" srcId="{F47FE673-4906-4F07-BCF3-945B726CAE5F}" destId="{03481BEC-D716-49A9-ADF6-79D9C0E66260}" srcOrd="2" destOrd="0" presId="urn:microsoft.com/office/officeart/2005/8/layout/vList4#2"/>
    <dgm:cxn modelId="{86173789-2418-4AD4-9D1F-7B042AE5DBFB}" type="presParOf" srcId="{CC85FF86-044E-4181-8C80-D3CF9604969B}" destId="{BA950FB4-BB2A-42BF-BD5D-6211737307F3}" srcOrd="1" destOrd="0" presId="urn:microsoft.com/office/officeart/2005/8/layout/vList4#2"/>
    <dgm:cxn modelId="{C56CBBAD-3C52-454F-AEDE-4BBDDA7B2C9E}" type="presParOf" srcId="{CC85FF86-044E-4181-8C80-D3CF9604969B}" destId="{3E4BB0FC-2B50-409E-8EFE-89F78646E511}" srcOrd="2" destOrd="0" presId="urn:microsoft.com/office/officeart/2005/8/layout/vList4#2"/>
    <dgm:cxn modelId="{6C7C4AD1-E473-48B8-92C5-CEB058C579DF}" type="presParOf" srcId="{3E4BB0FC-2B50-409E-8EFE-89F78646E511}" destId="{40878401-9241-44DE-B5DD-6F870D4D8C7C}" srcOrd="0" destOrd="0" presId="urn:microsoft.com/office/officeart/2005/8/layout/vList4#2"/>
    <dgm:cxn modelId="{1537B94A-551E-432B-9288-19BFD44E3B10}" type="presParOf" srcId="{3E4BB0FC-2B50-409E-8EFE-89F78646E511}" destId="{86D815BB-F13C-4C31-9680-145CC3765F66}" srcOrd="1" destOrd="0" presId="urn:microsoft.com/office/officeart/2005/8/layout/vList4#2"/>
    <dgm:cxn modelId="{BF6F2ACF-DFDD-478F-B545-CA2C2EF55D58}" type="presParOf" srcId="{3E4BB0FC-2B50-409E-8EFE-89F78646E511}" destId="{77751B58-3EAC-45FC-92D0-5386C7E223B9}" srcOrd="2" destOrd="0" presId="urn:microsoft.com/office/officeart/2005/8/layout/vList4#2"/>
    <dgm:cxn modelId="{359A0A96-76F4-4D96-9B0B-1E23FBC1C7D1}" type="presParOf" srcId="{CC85FF86-044E-4181-8C80-D3CF9604969B}" destId="{BDC404DD-0EAF-4B79-8FAB-21E259C15512}" srcOrd="3" destOrd="0" presId="urn:microsoft.com/office/officeart/2005/8/layout/vList4#2"/>
    <dgm:cxn modelId="{77F002FF-B2FE-43E3-BBFC-C27BD2C5A227}" type="presParOf" srcId="{CC85FF86-044E-4181-8C80-D3CF9604969B}" destId="{704ED6F7-F723-4EDD-B573-66890039C465}" srcOrd="4" destOrd="0" presId="urn:microsoft.com/office/officeart/2005/8/layout/vList4#2"/>
    <dgm:cxn modelId="{9F8A8863-1744-435B-A1D6-AF5111C3555F}" type="presParOf" srcId="{704ED6F7-F723-4EDD-B573-66890039C465}" destId="{9D3642A9-706B-41DE-AEBC-47775D74B8AE}" srcOrd="0" destOrd="0" presId="urn:microsoft.com/office/officeart/2005/8/layout/vList4#2"/>
    <dgm:cxn modelId="{523E7CC8-03DF-47EB-B6AF-AF32E6775769}" type="presParOf" srcId="{704ED6F7-F723-4EDD-B573-66890039C465}" destId="{19A2BF50-A671-4258-B7E5-04AFE73B848E}" srcOrd="1" destOrd="0" presId="urn:microsoft.com/office/officeart/2005/8/layout/vList4#2"/>
    <dgm:cxn modelId="{0A9A8246-D39B-4173-998B-C9235DCEF389}" type="presParOf" srcId="{704ED6F7-F723-4EDD-B573-66890039C465}" destId="{B005DEE6-6CE9-45FB-A773-3B00EBDB8278}" srcOrd="2" destOrd="0" presId="urn:microsoft.com/office/officeart/2005/8/layout/vLis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76454A3-2915-4C79-8FCC-999816C82CDE}" type="doc">
      <dgm:prSet loTypeId="urn:microsoft.com/office/officeart/2005/8/layout/hierarchy3" loCatId="hierarchy" qsTypeId="urn:microsoft.com/office/officeart/2005/8/quickstyle/simple5" qsCatId="simple" csTypeId="urn:microsoft.com/office/officeart/2005/8/colors/accent0_3" csCatId="mainScheme" phldr="1"/>
      <dgm:spPr/>
      <dgm:t>
        <a:bodyPr/>
        <a:lstStyle/>
        <a:p>
          <a:endParaRPr lang="en-US"/>
        </a:p>
      </dgm:t>
    </dgm:pt>
    <dgm:pt modelId="{004C2BE0-611B-4690-A1B9-33FB4F1743AB}">
      <dgm:prSet custT="1"/>
      <dgm:spPr/>
      <dgm:t>
        <a:bodyPr/>
        <a:lstStyle/>
        <a:p>
          <a:pPr rtl="0"/>
          <a:r>
            <a:rPr lang="en-IN" sz="2400" dirty="0">
              <a:latin typeface="Cambria" panose="02040503050406030204" pitchFamily="18" charset="0"/>
            </a:rPr>
            <a:t>Process operations: (two state process model)</a:t>
          </a:r>
          <a:endParaRPr lang="en-US" sz="2400" dirty="0">
            <a:latin typeface="Cambria" panose="02040503050406030204" pitchFamily="18" charset="0"/>
          </a:endParaRPr>
        </a:p>
      </dgm:t>
    </dgm:pt>
    <dgm:pt modelId="{282E74F1-9DDA-4D83-B67C-8731168983EE}" type="parTrans" cxnId="{2119E9C0-0478-4D78-9CA3-5619EEB20B03}">
      <dgm:prSet/>
      <dgm:spPr/>
      <dgm:t>
        <a:bodyPr/>
        <a:lstStyle/>
        <a:p>
          <a:endParaRPr lang="en-US"/>
        </a:p>
      </dgm:t>
    </dgm:pt>
    <dgm:pt modelId="{5D8CC701-F809-43E8-842A-48849BAC2CAD}" type="sibTrans" cxnId="{2119E9C0-0478-4D78-9CA3-5619EEB20B03}">
      <dgm:prSet/>
      <dgm:spPr/>
      <dgm:t>
        <a:bodyPr/>
        <a:lstStyle/>
        <a:p>
          <a:endParaRPr lang="en-US"/>
        </a:p>
      </dgm:t>
    </dgm:pt>
    <dgm:pt modelId="{14F53BF7-72ED-462D-87F0-8CD66D096D41}">
      <dgm:prSet custT="1"/>
      <dgm:spPr/>
      <dgm:t>
        <a:bodyPr/>
        <a:lstStyle/>
        <a:p>
          <a:pPr rtl="0"/>
          <a:r>
            <a:rPr lang="en-IN" sz="2400" dirty="0">
              <a:latin typeface="Cambria" panose="02040503050406030204" pitchFamily="18" charset="0"/>
            </a:rPr>
            <a:t>Process creation</a:t>
          </a:r>
          <a:endParaRPr lang="en-US" sz="2400" dirty="0">
            <a:latin typeface="Cambria" panose="02040503050406030204" pitchFamily="18" charset="0"/>
          </a:endParaRPr>
        </a:p>
      </dgm:t>
    </dgm:pt>
    <dgm:pt modelId="{C08E8B13-63AD-4E21-A221-465C7F37CDFE}" type="parTrans" cxnId="{6AB0280A-C347-434C-A7B9-115B310740D9}">
      <dgm:prSet/>
      <dgm:spPr/>
      <dgm:t>
        <a:bodyPr/>
        <a:lstStyle/>
        <a:p>
          <a:endParaRPr lang="en-US"/>
        </a:p>
      </dgm:t>
    </dgm:pt>
    <dgm:pt modelId="{F64BEE8B-97E0-4D9D-ACB6-FE6DF8750DDA}" type="sibTrans" cxnId="{6AB0280A-C347-434C-A7B9-115B310740D9}">
      <dgm:prSet/>
      <dgm:spPr/>
      <dgm:t>
        <a:bodyPr/>
        <a:lstStyle/>
        <a:p>
          <a:endParaRPr lang="en-US"/>
        </a:p>
      </dgm:t>
    </dgm:pt>
    <dgm:pt modelId="{89E10322-8B7D-4587-B58B-C1D04C11719A}">
      <dgm:prSet custT="1"/>
      <dgm:spPr/>
      <dgm:t>
        <a:bodyPr/>
        <a:lstStyle/>
        <a:p>
          <a:pPr rtl="0"/>
          <a:r>
            <a:rPr lang="en-IN" sz="2400" dirty="0">
              <a:latin typeface="Cambria" panose="02040503050406030204" pitchFamily="18" charset="0"/>
            </a:rPr>
            <a:t>Process terminations</a:t>
          </a:r>
          <a:endParaRPr lang="en-US" sz="2400" dirty="0">
            <a:latin typeface="Cambria" panose="02040503050406030204" pitchFamily="18" charset="0"/>
          </a:endParaRPr>
        </a:p>
      </dgm:t>
    </dgm:pt>
    <dgm:pt modelId="{1190812F-D6E0-49C4-B017-94D6448C3BCF}" type="parTrans" cxnId="{00729021-50E7-472C-91B8-3882B8610801}">
      <dgm:prSet/>
      <dgm:spPr/>
      <dgm:t>
        <a:bodyPr/>
        <a:lstStyle/>
        <a:p>
          <a:endParaRPr lang="en-US"/>
        </a:p>
      </dgm:t>
    </dgm:pt>
    <dgm:pt modelId="{11BCB3CA-F282-4F95-B87F-1E2879A67622}" type="sibTrans" cxnId="{00729021-50E7-472C-91B8-3882B8610801}">
      <dgm:prSet/>
      <dgm:spPr/>
      <dgm:t>
        <a:bodyPr/>
        <a:lstStyle/>
        <a:p>
          <a:endParaRPr lang="en-US"/>
        </a:p>
      </dgm:t>
    </dgm:pt>
    <dgm:pt modelId="{A7650126-C22C-4238-826B-B321C9776AF0}" type="pres">
      <dgm:prSet presAssocID="{476454A3-2915-4C79-8FCC-999816C82CDE}" presName="diagram" presStyleCnt="0">
        <dgm:presLayoutVars>
          <dgm:chPref val="1"/>
          <dgm:dir/>
          <dgm:animOne val="branch"/>
          <dgm:animLvl val="lvl"/>
          <dgm:resizeHandles/>
        </dgm:presLayoutVars>
      </dgm:prSet>
      <dgm:spPr/>
    </dgm:pt>
    <dgm:pt modelId="{FF20DBB1-B7A4-43F6-B8B2-9B1FF2222BA6}" type="pres">
      <dgm:prSet presAssocID="{004C2BE0-611B-4690-A1B9-33FB4F1743AB}" presName="root" presStyleCnt="0"/>
      <dgm:spPr/>
    </dgm:pt>
    <dgm:pt modelId="{96076D6F-2C9A-4453-9F17-FA6783AA60D2}" type="pres">
      <dgm:prSet presAssocID="{004C2BE0-611B-4690-A1B9-33FB4F1743AB}" presName="rootComposite" presStyleCnt="0"/>
      <dgm:spPr/>
    </dgm:pt>
    <dgm:pt modelId="{228CEC34-77E9-4FE5-B9C9-F8F5CEE664EE}" type="pres">
      <dgm:prSet presAssocID="{004C2BE0-611B-4690-A1B9-33FB4F1743AB}" presName="rootText" presStyleLbl="node1" presStyleIdx="0" presStyleCnt="1" custScaleX="224881"/>
      <dgm:spPr/>
    </dgm:pt>
    <dgm:pt modelId="{004BA564-0FA4-40D0-AB9E-78502F7648CE}" type="pres">
      <dgm:prSet presAssocID="{004C2BE0-611B-4690-A1B9-33FB4F1743AB}" presName="rootConnector" presStyleLbl="node1" presStyleIdx="0" presStyleCnt="1"/>
      <dgm:spPr/>
    </dgm:pt>
    <dgm:pt modelId="{973F7DE6-9E8B-491F-9664-B52A0C820707}" type="pres">
      <dgm:prSet presAssocID="{004C2BE0-611B-4690-A1B9-33FB4F1743AB}" presName="childShape" presStyleCnt="0"/>
      <dgm:spPr/>
    </dgm:pt>
    <dgm:pt modelId="{F0D29A2A-C571-45ED-8EED-1FE6D932A01B}" type="pres">
      <dgm:prSet presAssocID="{C08E8B13-63AD-4E21-A221-465C7F37CDFE}" presName="Name13" presStyleLbl="parChTrans1D2" presStyleIdx="0" presStyleCnt="2"/>
      <dgm:spPr/>
    </dgm:pt>
    <dgm:pt modelId="{E267E87C-2242-4598-9AAD-B7AF32F2490B}" type="pres">
      <dgm:prSet presAssocID="{14F53BF7-72ED-462D-87F0-8CD66D096D41}" presName="childText" presStyleLbl="bgAcc1" presStyleIdx="0" presStyleCnt="2">
        <dgm:presLayoutVars>
          <dgm:bulletEnabled val="1"/>
        </dgm:presLayoutVars>
      </dgm:prSet>
      <dgm:spPr/>
    </dgm:pt>
    <dgm:pt modelId="{AFA74DD2-BCA2-4DA4-85F2-F71AC4EFA47B}" type="pres">
      <dgm:prSet presAssocID="{1190812F-D6E0-49C4-B017-94D6448C3BCF}" presName="Name13" presStyleLbl="parChTrans1D2" presStyleIdx="1" presStyleCnt="2"/>
      <dgm:spPr/>
    </dgm:pt>
    <dgm:pt modelId="{86F0FB6D-3FA7-4A7F-BA34-58A01FD2A777}" type="pres">
      <dgm:prSet presAssocID="{89E10322-8B7D-4587-B58B-C1D04C11719A}" presName="childText" presStyleLbl="bgAcc1" presStyleIdx="1" presStyleCnt="2">
        <dgm:presLayoutVars>
          <dgm:bulletEnabled val="1"/>
        </dgm:presLayoutVars>
      </dgm:prSet>
      <dgm:spPr/>
    </dgm:pt>
  </dgm:ptLst>
  <dgm:cxnLst>
    <dgm:cxn modelId="{6AB0280A-C347-434C-A7B9-115B310740D9}" srcId="{004C2BE0-611B-4690-A1B9-33FB4F1743AB}" destId="{14F53BF7-72ED-462D-87F0-8CD66D096D41}" srcOrd="0" destOrd="0" parTransId="{C08E8B13-63AD-4E21-A221-465C7F37CDFE}" sibTransId="{F64BEE8B-97E0-4D9D-ACB6-FE6DF8750DDA}"/>
    <dgm:cxn modelId="{1AE84A0F-B8E0-4026-9F89-9F3597502EAE}" type="presOf" srcId="{004C2BE0-611B-4690-A1B9-33FB4F1743AB}" destId="{004BA564-0FA4-40D0-AB9E-78502F7648CE}" srcOrd="1" destOrd="0" presId="urn:microsoft.com/office/officeart/2005/8/layout/hierarchy3"/>
    <dgm:cxn modelId="{00729021-50E7-472C-91B8-3882B8610801}" srcId="{004C2BE0-611B-4690-A1B9-33FB4F1743AB}" destId="{89E10322-8B7D-4587-B58B-C1D04C11719A}" srcOrd="1" destOrd="0" parTransId="{1190812F-D6E0-49C4-B017-94D6448C3BCF}" sibTransId="{11BCB3CA-F282-4F95-B87F-1E2879A67622}"/>
    <dgm:cxn modelId="{B5EADA23-91C2-4ACA-9439-037A6309F9C4}" type="presOf" srcId="{89E10322-8B7D-4587-B58B-C1D04C11719A}" destId="{86F0FB6D-3FA7-4A7F-BA34-58A01FD2A777}" srcOrd="0" destOrd="0" presId="urn:microsoft.com/office/officeart/2005/8/layout/hierarchy3"/>
    <dgm:cxn modelId="{07099326-D472-4F43-AA8A-F0D916C3387F}" type="presOf" srcId="{14F53BF7-72ED-462D-87F0-8CD66D096D41}" destId="{E267E87C-2242-4598-9AAD-B7AF32F2490B}" srcOrd="0" destOrd="0" presId="urn:microsoft.com/office/officeart/2005/8/layout/hierarchy3"/>
    <dgm:cxn modelId="{ACA07576-1005-4590-9E63-59D2B8A6AA83}" type="presOf" srcId="{004C2BE0-611B-4690-A1B9-33FB4F1743AB}" destId="{228CEC34-77E9-4FE5-B9C9-F8F5CEE664EE}" srcOrd="0" destOrd="0" presId="urn:microsoft.com/office/officeart/2005/8/layout/hierarchy3"/>
    <dgm:cxn modelId="{3D0BE888-4C98-42A6-AA85-43A0DEC66DF4}" type="presOf" srcId="{1190812F-D6E0-49C4-B017-94D6448C3BCF}" destId="{AFA74DD2-BCA2-4DA4-85F2-F71AC4EFA47B}" srcOrd="0" destOrd="0" presId="urn:microsoft.com/office/officeart/2005/8/layout/hierarchy3"/>
    <dgm:cxn modelId="{D9690B90-5792-4A45-9B12-FC8ADE8F98B1}" type="presOf" srcId="{C08E8B13-63AD-4E21-A221-465C7F37CDFE}" destId="{F0D29A2A-C571-45ED-8EED-1FE6D932A01B}" srcOrd="0" destOrd="0" presId="urn:microsoft.com/office/officeart/2005/8/layout/hierarchy3"/>
    <dgm:cxn modelId="{FC66CFB0-F084-4840-ADB5-ACF3C7F51186}" type="presOf" srcId="{476454A3-2915-4C79-8FCC-999816C82CDE}" destId="{A7650126-C22C-4238-826B-B321C9776AF0}" srcOrd="0" destOrd="0" presId="urn:microsoft.com/office/officeart/2005/8/layout/hierarchy3"/>
    <dgm:cxn modelId="{2119E9C0-0478-4D78-9CA3-5619EEB20B03}" srcId="{476454A3-2915-4C79-8FCC-999816C82CDE}" destId="{004C2BE0-611B-4690-A1B9-33FB4F1743AB}" srcOrd="0" destOrd="0" parTransId="{282E74F1-9DDA-4D83-B67C-8731168983EE}" sibTransId="{5D8CC701-F809-43E8-842A-48849BAC2CAD}"/>
    <dgm:cxn modelId="{E2E4BA0B-9E1C-42BC-9BCF-F6E1068E0730}" type="presParOf" srcId="{A7650126-C22C-4238-826B-B321C9776AF0}" destId="{FF20DBB1-B7A4-43F6-B8B2-9B1FF2222BA6}" srcOrd="0" destOrd="0" presId="urn:microsoft.com/office/officeart/2005/8/layout/hierarchy3"/>
    <dgm:cxn modelId="{EE0E37FA-8451-431F-810C-36CD555A8784}" type="presParOf" srcId="{FF20DBB1-B7A4-43F6-B8B2-9B1FF2222BA6}" destId="{96076D6F-2C9A-4453-9F17-FA6783AA60D2}" srcOrd="0" destOrd="0" presId="urn:microsoft.com/office/officeart/2005/8/layout/hierarchy3"/>
    <dgm:cxn modelId="{C455D109-6D40-4647-B76C-6ABF5875957C}" type="presParOf" srcId="{96076D6F-2C9A-4453-9F17-FA6783AA60D2}" destId="{228CEC34-77E9-4FE5-B9C9-F8F5CEE664EE}" srcOrd="0" destOrd="0" presId="urn:microsoft.com/office/officeart/2005/8/layout/hierarchy3"/>
    <dgm:cxn modelId="{7AF73FEB-7E1F-43C4-B0D8-9CD88490B90F}" type="presParOf" srcId="{96076D6F-2C9A-4453-9F17-FA6783AA60D2}" destId="{004BA564-0FA4-40D0-AB9E-78502F7648CE}" srcOrd="1" destOrd="0" presId="urn:microsoft.com/office/officeart/2005/8/layout/hierarchy3"/>
    <dgm:cxn modelId="{2073525C-D859-4B57-AA99-10EBAE2C7D16}" type="presParOf" srcId="{FF20DBB1-B7A4-43F6-B8B2-9B1FF2222BA6}" destId="{973F7DE6-9E8B-491F-9664-B52A0C820707}" srcOrd="1" destOrd="0" presId="urn:microsoft.com/office/officeart/2005/8/layout/hierarchy3"/>
    <dgm:cxn modelId="{A54FA8DD-1E74-4F72-81A4-8C3DF7C80D05}" type="presParOf" srcId="{973F7DE6-9E8B-491F-9664-B52A0C820707}" destId="{F0D29A2A-C571-45ED-8EED-1FE6D932A01B}" srcOrd="0" destOrd="0" presId="urn:microsoft.com/office/officeart/2005/8/layout/hierarchy3"/>
    <dgm:cxn modelId="{EF1703F2-C255-4E1E-A178-125F332CC0CA}" type="presParOf" srcId="{973F7DE6-9E8B-491F-9664-B52A0C820707}" destId="{E267E87C-2242-4598-9AAD-B7AF32F2490B}" srcOrd="1" destOrd="0" presId="urn:microsoft.com/office/officeart/2005/8/layout/hierarchy3"/>
    <dgm:cxn modelId="{79CC0367-21E8-4178-9BE6-B496AB71FE9C}" type="presParOf" srcId="{973F7DE6-9E8B-491F-9664-B52A0C820707}" destId="{AFA74DD2-BCA2-4DA4-85F2-F71AC4EFA47B}" srcOrd="2" destOrd="0" presId="urn:microsoft.com/office/officeart/2005/8/layout/hierarchy3"/>
    <dgm:cxn modelId="{1424F8A7-36FC-441C-92D1-1584C98073C1}" type="presParOf" srcId="{973F7DE6-9E8B-491F-9664-B52A0C820707}" destId="{86F0FB6D-3FA7-4A7F-BA34-58A01FD2A777}"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BF8A718-5A55-4C21-80F5-DEBD142DC9AB}"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en-US"/>
        </a:p>
      </dgm:t>
    </dgm:pt>
    <dgm:pt modelId="{E35BD854-71DB-4671-9FCC-780B1C20C0C8}">
      <dgm:prSet custT="1"/>
      <dgm:spPr/>
      <dgm:t>
        <a:bodyPr/>
        <a:lstStyle/>
        <a:p>
          <a:pPr rtl="0"/>
          <a:r>
            <a:rPr lang="en-IN" sz="2400" dirty="0">
              <a:latin typeface="Cambria" panose="02040503050406030204" pitchFamily="18" charset="0"/>
            </a:rPr>
            <a:t>System initialization:</a:t>
          </a:r>
          <a:endParaRPr lang="en-US" sz="2400" dirty="0">
            <a:latin typeface="Cambria" panose="02040503050406030204" pitchFamily="18" charset="0"/>
          </a:endParaRPr>
        </a:p>
      </dgm:t>
    </dgm:pt>
    <dgm:pt modelId="{4B3E4CA2-4FD9-410A-AA76-B1B4B6A7B865}" type="parTrans" cxnId="{0EF2FC42-A965-4050-90E3-B1F52AD503C4}">
      <dgm:prSet/>
      <dgm:spPr/>
      <dgm:t>
        <a:bodyPr/>
        <a:lstStyle/>
        <a:p>
          <a:endParaRPr lang="en-US"/>
        </a:p>
      </dgm:t>
    </dgm:pt>
    <dgm:pt modelId="{904F65F4-E9E9-43ED-8700-B2D6C0FF81C7}" type="sibTrans" cxnId="{0EF2FC42-A965-4050-90E3-B1F52AD503C4}">
      <dgm:prSet/>
      <dgm:spPr/>
      <dgm:t>
        <a:bodyPr/>
        <a:lstStyle/>
        <a:p>
          <a:endParaRPr lang="en-US"/>
        </a:p>
      </dgm:t>
    </dgm:pt>
    <dgm:pt modelId="{9765DB2F-9B17-4996-A9B4-83C6DA8C97EE}">
      <dgm:prSet custT="1"/>
      <dgm:spPr/>
      <dgm:t>
        <a:bodyPr/>
        <a:lstStyle/>
        <a:p>
          <a:pPr rtl="0"/>
          <a:r>
            <a:rPr lang="en-IN" sz="2400" dirty="0">
              <a:latin typeface="Cambria" panose="02040503050406030204" pitchFamily="18" charset="0"/>
            </a:rPr>
            <a:t>When OS is booted, several system process are created. They provide system services. They do not need user interaction it just execute in background. </a:t>
          </a:r>
          <a:endParaRPr lang="en-US" sz="2400" dirty="0">
            <a:latin typeface="Cambria" panose="02040503050406030204" pitchFamily="18" charset="0"/>
          </a:endParaRPr>
        </a:p>
      </dgm:t>
    </dgm:pt>
    <dgm:pt modelId="{5DD11910-3713-44B6-A458-F2BCE1320822}" type="parTrans" cxnId="{AE38D559-49EE-49AA-ACDF-0BB9A87F4D67}">
      <dgm:prSet/>
      <dgm:spPr/>
      <dgm:t>
        <a:bodyPr/>
        <a:lstStyle/>
        <a:p>
          <a:endParaRPr lang="en-US"/>
        </a:p>
      </dgm:t>
    </dgm:pt>
    <dgm:pt modelId="{B6AC8B41-B0E5-4F03-AC57-FBE4188F3688}" type="sibTrans" cxnId="{AE38D559-49EE-49AA-ACDF-0BB9A87F4D67}">
      <dgm:prSet/>
      <dgm:spPr/>
      <dgm:t>
        <a:bodyPr/>
        <a:lstStyle/>
        <a:p>
          <a:endParaRPr lang="en-US"/>
        </a:p>
      </dgm:t>
    </dgm:pt>
    <dgm:pt modelId="{3A5FB871-0186-43F8-B285-19DA909D0DB1}">
      <dgm:prSet custT="1"/>
      <dgm:spPr/>
      <dgm:t>
        <a:bodyPr/>
        <a:lstStyle/>
        <a:p>
          <a:pPr rtl="0"/>
          <a:r>
            <a:rPr lang="en-US" sz="2400" dirty="0">
              <a:latin typeface="Cambria" panose="02040503050406030204" pitchFamily="18" charset="0"/>
            </a:rPr>
            <a:t>Execution of a process creation system call:</a:t>
          </a:r>
        </a:p>
      </dgm:t>
    </dgm:pt>
    <dgm:pt modelId="{A4B3DC5B-2379-407A-8122-492DCD4DC09D}" type="parTrans" cxnId="{71FEC610-B225-4249-9BBD-C4789DDF4716}">
      <dgm:prSet/>
      <dgm:spPr/>
      <dgm:t>
        <a:bodyPr/>
        <a:lstStyle/>
        <a:p>
          <a:endParaRPr lang="en-US"/>
        </a:p>
      </dgm:t>
    </dgm:pt>
    <dgm:pt modelId="{D60DB61C-43C0-488F-AB01-F1B1013DD96D}" type="sibTrans" cxnId="{71FEC610-B225-4249-9BBD-C4789DDF4716}">
      <dgm:prSet/>
      <dgm:spPr/>
      <dgm:t>
        <a:bodyPr/>
        <a:lstStyle/>
        <a:p>
          <a:endParaRPr lang="en-US"/>
        </a:p>
      </dgm:t>
    </dgm:pt>
    <dgm:pt modelId="{4135682E-3910-4F7C-888C-DAF78BD10D54}">
      <dgm:prSet custT="1"/>
      <dgm:spPr/>
      <dgm:t>
        <a:bodyPr/>
        <a:lstStyle/>
        <a:p>
          <a:pPr rtl="0"/>
          <a:r>
            <a:rPr lang="en-IN" sz="2400" dirty="0">
              <a:latin typeface="Cambria" panose="02040503050406030204" pitchFamily="18" charset="0"/>
            </a:rPr>
            <a:t>A running process can issue system call to create new process. i.e. in Unix system call name “fork” is used to create new process. </a:t>
          </a:r>
          <a:endParaRPr lang="en-US" sz="2400" dirty="0">
            <a:latin typeface="Cambria" panose="02040503050406030204" pitchFamily="18" charset="0"/>
          </a:endParaRPr>
        </a:p>
      </dgm:t>
    </dgm:pt>
    <dgm:pt modelId="{F5B93478-F35E-4514-9AC0-048ACC13F60A}" type="parTrans" cxnId="{58A73075-DA9E-49BB-9713-AA6820D9F48A}">
      <dgm:prSet/>
      <dgm:spPr/>
      <dgm:t>
        <a:bodyPr/>
        <a:lstStyle/>
        <a:p>
          <a:endParaRPr lang="en-US"/>
        </a:p>
      </dgm:t>
    </dgm:pt>
    <dgm:pt modelId="{4DD9B9FB-D508-45E9-9DE2-C2BB44E2CCD1}" type="sibTrans" cxnId="{58A73075-DA9E-49BB-9713-AA6820D9F48A}">
      <dgm:prSet/>
      <dgm:spPr/>
      <dgm:t>
        <a:bodyPr/>
        <a:lstStyle/>
        <a:p>
          <a:endParaRPr lang="en-US"/>
        </a:p>
      </dgm:t>
    </dgm:pt>
    <dgm:pt modelId="{F4AB6FB6-2346-432D-8EC9-BE3417D3185C}" type="pres">
      <dgm:prSet presAssocID="{2BF8A718-5A55-4C21-80F5-DEBD142DC9AB}" presName="linear" presStyleCnt="0">
        <dgm:presLayoutVars>
          <dgm:dir/>
          <dgm:animLvl val="lvl"/>
          <dgm:resizeHandles val="exact"/>
        </dgm:presLayoutVars>
      </dgm:prSet>
      <dgm:spPr/>
    </dgm:pt>
    <dgm:pt modelId="{97AA3973-55F0-4047-9C35-ECEA48E24CFD}" type="pres">
      <dgm:prSet presAssocID="{E35BD854-71DB-4671-9FCC-780B1C20C0C8}" presName="parentLin" presStyleCnt="0"/>
      <dgm:spPr/>
    </dgm:pt>
    <dgm:pt modelId="{1C28FEFB-FE79-412A-A210-D78CFCFA17C6}" type="pres">
      <dgm:prSet presAssocID="{E35BD854-71DB-4671-9FCC-780B1C20C0C8}" presName="parentLeftMargin" presStyleLbl="node1" presStyleIdx="0" presStyleCnt="2"/>
      <dgm:spPr/>
    </dgm:pt>
    <dgm:pt modelId="{521C3122-23EF-44E9-8D76-471DE60299D3}" type="pres">
      <dgm:prSet presAssocID="{E35BD854-71DB-4671-9FCC-780B1C20C0C8}" presName="parentText" presStyleLbl="node1" presStyleIdx="0" presStyleCnt="2">
        <dgm:presLayoutVars>
          <dgm:chMax val="0"/>
          <dgm:bulletEnabled val="1"/>
        </dgm:presLayoutVars>
      </dgm:prSet>
      <dgm:spPr/>
    </dgm:pt>
    <dgm:pt modelId="{02F934C8-30A1-483F-AF6D-F7F5EE4A7BAF}" type="pres">
      <dgm:prSet presAssocID="{E35BD854-71DB-4671-9FCC-780B1C20C0C8}" presName="negativeSpace" presStyleCnt="0"/>
      <dgm:spPr/>
    </dgm:pt>
    <dgm:pt modelId="{75735BDE-8716-41D6-938D-1F5E2B158B46}" type="pres">
      <dgm:prSet presAssocID="{E35BD854-71DB-4671-9FCC-780B1C20C0C8}" presName="childText" presStyleLbl="conFgAcc1" presStyleIdx="0" presStyleCnt="2">
        <dgm:presLayoutVars>
          <dgm:bulletEnabled val="1"/>
        </dgm:presLayoutVars>
      </dgm:prSet>
      <dgm:spPr/>
    </dgm:pt>
    <dgm:pt modelId="{7ECB3001-CD2C-4829-BA16-DBF02D77F532}" type="pres">
      <dgm:prSet presAssocID="{904F65F4-E9E9-43ED-8700-B2D6C0FF81C7}" presName="spaceBetweenRectangles" presStyleCnt="0"/>
      <dgm:spPr/>
    </dgm:pt>
    <dgm:pt modelId="{2501AD5B-529E-48B1-9EC8-A7217EFEA36D}" type="pres">
      <dgm:prSet presAssocID="{3A5FB871-0186-43F8-B285-19DA909D0DB1}" presName="parentLin" presStyleCnt="0"/>
      <dgm:spPr/>
    </dgm:pt>
    <dgm:pt modelId="{1982765D-28C6-4974-8FB1-21EDB32CA63B}" type="pres">
      <dgm:prSet presAssocID="{3A5FB871-0186-43F8-B285-19DA909D0DB1}" presName="parentLeftMargin" presStyleLbl="node1" presStyleIdx="0" presStyleCnt="2"/>
      <dgm:spPr/>
    </dgm:pt>
    <dgm:pt modelId="{C7831FC1-9F4D-4294-9A7E-52C9961E0232}" type="pres">
      <dgm:prSet presAssocID="{3A5FB871-0186-43F8-B285-19DA909D0DB1}" presName="parentText" presStyleLbl="node1" presStyleIdx="1" presStyleCnt="2">
        <dgm:presLayoutVars>
          <dgm:chMax val="0"/>
          <dgm:bulletEnabled val="1"/>
        </dgm:presLayoutVars>
      </dgm:prSet>
      <dgm:spPr/>
    </dgm:pt>
    <dgm:pt modelId="{01111DF8-07CC-46CE-81AE-910202FCB667}" type="pres">
      <dgm:prSet presAssocID="{3A5FB871-0186-43F8-B285-19DA909D0DB1}" presName="negativeSpace" presStyleCnt="0"/>
      <dgm:spPr/>
    </dgm:pt>
    <dgm:pt modelId="{2FE220B2-D78A-4B93-AADF-15BB73FCEC74}" type="pres">
      <dgm:prSet presAssocID="{3A5FB871-0186-43F8-B285-19DA909D0DB1}" presName="childText" presStyleLbl="conFgAcc1" presStyleIdx="1" presStyleCnt="2">
        <dgm:presLayoutVars>
          <dgm:bulletEnabled val="1"/>
        </dgm:presLayoutVars>
      </dgm:prSet>
      <dgm:spPr/>
    </dgm:pt>
  </dgm:ptLst>
  <dgm:cxnLst>
    <dgm:cxn modelId="{71FEC610-B225-4249-9BBD-C4789DDF4716}" srcId="{2BF8A718-5A55-4C21-80F5-DEBD142DC9AB}" destId="{3A5FB871-0186-43F8-B285-19DA909D0DB1}" srcOrd="1" destOrd="0" parTransId="{A4B3DC5B-2379-407A-8122-492DCD4DC09D}" sibTransId="{D60DB61C-43C0-488F-AB01-F1B1013DD96D}"/>
    <dgm:cxn modelId="{4653CA21-1F05-4F2A-BE0B-A01B0B931811}" type="presOf" srcId="{E35BD854-71DB-4671-9FCC-780B1C20C0C8}" destId="{521C3122-23EF-44E9-8D76-471DE60299D3}" srcOrd="1" destOrd="0" presId="urn:microsoft.com/office/officeart/2005/8/layout/list1"/>
    <dgm:cxn modelId="{BCD3EE32-F771-40AF-98AC-45BD60E0F383}" type="presOf" srcId="{9765DB2F-9B17-4996-A9B4-83C6DA8C97EE}" destId="{75735BDE-8716-41D6-938D-1F5E2B158B46}" srcOrd="0" destOrd="0" presId="urn:microsoft.com/office/officeart/2005/8/layout/list1"/>
    <dgm:cxn modelId="{2D767E34-B0EA-4EAD-9168-0D30E3F8993C}" type="presOf" srcId="{3A5FB871-0186-43F8-B285-19DA909D0DB1}" destId="{1982765D-28C6-4974-8FB1-21EDB32CA63B}" srcOrd="0" destOrd="0" presId="urn:microsoft.com/office/officeart/2005/8/layout/list1"/>
    <dgm:cxn modelId="{0EF2FC42-A965-4050-90E3-B1F52AD503C4}" srcId="{2BF8A718-5A55-4C21-80F5-DEBD142DC9AB}" destId="{E35BD854-71DB-4671-9FCC-780B1C20C0C8}" srcOrd="0" destOrd="0" parTransId="{4B3E4CA2-4FD9-410A-AA76-B1B4B6A7B865}" sibTransId="{904F65F4-E9E9-43ED-8700-B2D6C0FF81C7}"/>
    <dgm:cxn modelId="{58A73075-DA9E-49BB-9713-AA6820D9F48A}" srcId="{3A5FB871-0186-43F8-B285-19DA909D0DB1}" destId="{4135682E-3910-4F7C-888C-DAF78BD10D54}" srcOrd="0" destOrd="0" parTransId="{F5B93478-F35E-4514-9AC0-048ACC13F60A}" sibTransId="{4DD9B9FB-D508-45E9-9DE2-C2BB44E2CCD1}"/>
    <dgm:cxn modelId="{3B0C0256-3E76-4862-BD98-7250F21C77D6}" type="presOf" srcId="{2BF8A718-5A55-4C21-80F5-DEBD142DC9AB}" destId="{F4AB6FB6-2346-432D-8EC9-BE3417D3185C}" srcOrd="0" destOrd="0" presId="urn:microsoft.com/office/officeart/2005/8/layout/list1"/>
    <dgm:cxn modelId="{B3A86557-462A-48D6-821B-28D9EB5E41FE}" type="presOf" srcId="{3A5FB871-0186-43F8-B285-19DA909D0DB1}" destId="{C7831FC1-9F4D-4294-9A7E-52C9961E0232}" srcOrd="1" destOrd="0" presId="urn:microsoft.com/office/officeart/2005/8/layout/list1"/>
    <dgm:cxn modelId="{AE38D559-49EE-49AA-ACDF-0BB9A87F4D67}" srcId="{E35BD854-71DB-4671-9FCC-780B1C20C0C8}" destId="{9765DB2F-9B17-4996-A9B4-83C6DA8C97EE}" srcOrd="0" destOrd="0" parTransId="{5DD11910-3713-44B6-A458-F2BCE1320822}" sibTransId="{B6AC8B41-B0E5-4F03-AC57-FBE4188F3688}"/>
    <dgm:cxn modelId="{C28B16C5-C578-4218-877E-07F437D8B3C8}" type="presOf" srcId="{E35BD854-71DB-4671-9FCC-780B1C20C0C8}" destId="{1C28FEFB-FE79-412A-A210-D78CFCFA17C6}" srcOrd="0" destOrd="0" presId="urn:microsoft.com/office/officeart/2005/8/layout/list1"/>
    <dgm:cxn modelId="{3FDDB3E7-1C4D-42A1-90E7-E11F7903B6FE}" type="presOf" srcId="{4135682E-3910-4F7C-888C-DAF78BD10D54}" destId="{2FE220B2-D78A-4B93-AADF-15BB73FCEC74}" srcOrd="0" destOrd="0" presId="urn:microsoft.com/office/officeart/2005/8/layout/list1"/>
    <dgm:cxn modelId="{D1ED19D1-E64D-4C5D-A1D1-1507F0968174}" type="presParOf" srcId="{F4AB6FB6-2346-432D-8EC9-BE3417D3185C}" destId="{97AA3973-55F0-4047-9C35-ECEA48E24CFD}" srcOrd="0" destOrd="0" presId="urn:microsoft.com/office/officeart/2005/8/layout/list1"/>
    <dgm:cxn modelId="{B2594684-5E58-46F1-9A16-B76289433101}" type="presParOf" srcId="{97AA3973-55F0-4047-9C35-ECEA48E24CFD}" destId="{1C28FEFB-FE79-412A-A210-D78CFCFA17C6}" srcOrd="0" destOrd="0" presId="urn:microsoft.com/office/officeart/2005/8/layout/list1"/>
    <dgm:cxn modelId="{C794957B-D27C-4CF8-BB0E-10581F657774}" type="presParOf" srcId="{97AA3973-55F0-4047-9C35-ECEA48E24CFD}" destId="{521C3122-23EF-44E9-8D76-471DE60299D3}" srcOrd="1" destOrd="0" presId="urn:microsoft.com/office/officeart/2005/8/layout/list1"/>
    <dgm:cxn modelId="{9F6E7CD5-43C5-400A-8847-77F346A1229C}" type="presParOf" srcId="{F4AB6FB6-2346-432D-8EC9-BE3417D3185C}" destId="{02F934C8-30A1-483F-AF6D-F7F5EE4A7BAF}" srcOrd="1" destOrd="0" presId="urn:microsoft.com/office/officeart/2005/8/layout/list1"/>
    <dgm:cxn modelId="{E95B3706-4089-409E-BAA8-1A5C2BEEA475}" type="presParOf" srcId="{F4AB6FB6-2346-432D-8EC9-BE3417D3185C}" destId="{75735BDE-8716-41D6-938D-1F5E2B158B46}" srcOrd="2" destOrd="0" presId="urn:microsoft.com/office/officeart/2005/8/layout/list1"/>
    <dgm:cxn modelId="{DEAC32F2-72EC-4D36-8B2A-6FD186D3ED69}" type="presParOf" srcId="{F4AB6FB6-2346-432D-8EC9-BE3417D3185C}" destId="{7ECB3001-CD2C-4829-BA16-DBF02D77F532}" srcOrd="3" destOrd="0" presId="urn:microsoft.com/office/officeart/2005/8/layout/list1"/>
    <dgm:cxn modelId="{B8175C4A-4C9A-42FA-AC29-6DBEFD8BF62F}" type="presParOf" srcId="{F4AB6FB6-2346-432D-8EC9-BE3417D3185C}" destId="{2501AD5B-529E-48B1-9EC8-A7217EFEA36D}" srcOrd="4" destOrd="0" presId="urn:microsoft.com/office/officeart/2005/8/layout/list1"/>
    <dgm:cxn modelId="{11B9C34B-C5C6-4976-B8D1-C75DCD47EC31}" type="presParOf" srcId="{2501AD5B-529E-48B1-9EC8-A7217EFEA36D}" destId="{1982765D-28C6-4974-8FB1-21EDB32CA63B}" srcOrd="0" destOrd="0" presId="urn:microsoft.com/office/officeart/2005/8/layout/list1"/>
    <dgm:cxn modelId="{E769B44E-8742-44CA-89BF-CED051D3061C}" type="presParOf" srcId="{2501AD5B-529E-48B1-9EC8-A7217EFEA36D}" destId="{C7831FC1-9F4D-4294-9A7E-52C9961E0232}" srcOrd="1" destOrd="0" presId="urn:microsoft.com/office/officeart/2005/8/layout/list1"/>
    <dgm:cxn modelId="{9B92AA03-0CFA-4FFD-8BBD-F05D97CCECBE}" type="presParOf" srcId="{F4AB6FB6-2346-432D-8EC9-BE3417D3185C}" destId="{01111DF8-07CC-46CE-81AE-910202FCB667}" srcOrd="5" destOrd="0" presId="urn:microsoft.com/office/officeart/2005/8/layout/list1"/>
    <dgm:cxn modelId="{66668FAB-563C-4C0E-8E55-3646687B22A0}" type="presParOf" srcId="{F4AB6FB6-2346-432D-8EC9-BE3417D3185C}" destId="{2FE220B2-D78A-4B93-AADF-15BB73FCEC7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F8A718-5A55-4C21-80F5-DEBD142DC9AB}" type="doc">
      <dgm:prSet loTypeId="urn:microsoft.com/office/officeart/2005/8/layout/list1" loCatId="list" qsTypeId="urn:microsoft.com/office/officeart/2005/8/quickstyle/simple5" qsCatId="simple" csTypeId="urn:microsoft.com/office/officeart/2005/8/colors/accent0_3" csCatId="mainScheme" phldr="1"/>
      <dgm:spPr/>
      <dgm:t>
        <a:bodyPr/>
        <a:lstStyle/>
        <a:p>
          <a:endParaRPr lang="en-US"/>
        </a:p>
      </dgm:t>
    </dgm:pt>
    <dgm:pt modelId="{1F940FF1-1DEE-4C02-BE87-B9203F46053D}">
      <dgm:prSet custT="1"/>
      <dgm:spPr/>
      <dgm:t>
        <a:bodyPr/>
        <a:lstStyle/>
        <a:p>
          <a:pPr rtl="0"/>
          <a:r>
            <a:rPr lang="en-US" sz="2400" dirty="0">
              <a:latin typeface="Cambria" panose="02040503050406030204" pitchFamily="18" charset="0"/>
            </a:rPr>
            <a:t>A user request to create a new process</a:t>
          </a:r>
        </a:p>
      </dgm:t>
    </dgm:pt>
    <dgm:pt modelId="{7DA8E97D-1320-41E8-9618-7EA311112F8D}" type="parTrans" cxnId="{4078C2A3-7D8D-4D02-BF6B-5BEC356194F4}">
      <dgm:prSet/>
      <dgm:spPr/>
      <dgm:t>
        <a:bodyPr/>
        <a:lstStyle/>
        <a:p>
          <a:endParaRPr lang="en-US"/>
        </a:p>
      </dgm:t>
    </dgm:pt>
    <dgm:pt modelId="{FC37B36F-1F5E-435D-B2EC-151074915F02}" type="sibTrans" cxnId="{4078C2A3-7D8D-4D02-BF6B-5BEC356194F4}">
      <dgm:prSet/>
      <dgm:spPr/>
      <dgm:t>
        <a:bodyPr/>
        <a:lstStyle/>
        <a:p>
          <a:endParaRPr lang="en-US"/>
        </a:p>
      </dgm:t>
    </dgm:pt>
    <dgm:pt modelId="{A907BAFB-DAB9-4EB3-98EB-AFEC06AA17A7}">
      <dgm:prSet custT="1"/>
      <dgm:spPr/>
      <dgm:t>
        <a:bodyPr/>
        <a:lstStyle/>
        <a:p>
          <a:pPr rtl="0"/>
          <a:r>
            <a:rPr lang="en-IN" sz="2400" dirty="0">
              <a:latin typeface="Cambria" panose="02040503050406030204" pitchFamily="18" charset="0"/>
            </a:rPr>
            <a:t>User can start new process by typing command or double click on some application icon.</a:t>
          </a:r>
          <a:endParaRPr lang="en-US" sz="2400" dirty="0">
            <a:latin typeface="Cambria" panose="02040503050406030204" pitchFamily="18" charset="0"/>
          </a:endParaRPr>
        </a:p>
      </dgm:t>
    </dgm:pt>
    <dgm:pt modelId="{2DC7751B-0419-47C6-902B-A63825DE82EE}" type="parTrans" cxnId="{4258D1F0-EBEC-4A32-A57C-D9DC06E7804B}">
      <dgm:prSet/>
      <dgm:spPr/>
      <dgm:t>
        <a:bodyPr/>
        <a:lstStyle/>
        <a:p>
          <a:endParaRPr lang="en-US"/>
        </a:p>
      </dgm:t>
    </dgm:pt>
    <dgm:pt modelId="{503CA90E-5069-4B48-8B84-650EC0C5E03F}" type="sibTrans" cxnId="{4258D1F0-EBEC-4A32-A57C-D9DC06E7804B}">
      <dgm:prSet/>
      <dgm:spPr/>
      <dgm:t>
        <a:bodyPr/>
        <a:lstStyle/>
        <a:p>
          <a:endParaRPr lang="en-US"/>
        </a:p>
      </dgm:t>
    </dgm:pt>
    <dgm:pt modelId="{0993BC17-826F-4188-9611-AE2FDE15CF48}">
      <dgm:prSet custT="1"/>
      <dgm:spPr/>
      <dgm:t>
        <a:bodyPr/>
        <a:lstStyle/>
        <a:p>
          <a:pPr rtl="0"/>
          <a:r>
            <a:rPr lang="en-US" sz="2400" dirty="0">
              <a:latin typeface="Cambria" panose="02040503050406030204" pitchFamily="18" charset="0"/>
            </a:rPr>
            <a:t>Initiation of a batch job:</a:t>
          </a:r>
        </a:p>
      </dgm:t>
    </dgm:pt>
    <dgm:pt modelId="{EA16D09A-85FA-4A10-A870-0CE6A623F913}" type="parTrans" cxnId="{9BF031C6-3894-45EB-93B9-E79E25CD4449}">
      <dgm:prSet/>
      <dgm:spPr/>
      <dgm:t>
        <a:bodyPr/>
        <a:lstStyle/>
        <a:p>
          <a:endParaRPr lang="en-US"/>
        </a:p>
      </dgm:t>
    </dgm:pt>
    <dgm:pt modelId="{16D2D949-F7AF-4ECE-821D-DB132C44F29C}" type="sibTrans" cxnId="{9BF031C6-3894-45EB-93B9-E79E25CD4449}">
      <dgm:prSet/>
      <dgm:spPr/>
      <dgm:t>
        <a:bodyPr/>
        <a:lstStyle/>
        <a:p>
          <a:endParaRPr lang="en-US"/>
        </a:p>
      </dgm:t>
    </dgm:pt>
    <dgm:pt modelId="{B3772690-47C0-46B0-A4F5-3F2469150A26}">
      <dgm:prSet custT="1"/>
      <dgm:spPr/>
      <dgm:t>
        <a:bodyPr/>
        <a:lstStyle/>
        <a:p>
          <a:pPr rtl="0"/>
          <a:r>
            <a:rPr lang="en-IN" sz="2400" dirty="0">
              <a:latin typeface="Cambria" panose="02040503050406030204" pitchFamily="18" charset="0"/>
            </a:rPr>
            <a:t>This applies only to the batch system. Here user submit batch jobs to the system. When there are enough resources are free to execute a next job a new job is selected from batch queue.</a:t>
          </a:r>
          <a:endParaRPr lang="en-US" sz="2400" dirty="0">
            <a:latin typeface="Cambria" panose="02040503050406030204" pitchFamily="18" charset="0"/>
          </a:endParaRPr>
        </a:p>
      </dgm:t>
    </dgm:pt>
    <dgm:pt modelId="{0B7642F4-4FD8-45FD-8EB2-29FC20DD1D1F}" type="parTrans" cxnId="{5B8D99C8-1055-4CA6-B2AB-D865CF130CC7}">
      <dgm:prSet/>
      <dgm:spPr/>
      <dgm:t>
        <a:bodyPr/>
        <a:lstStyle/>
        <a:p>
          <a:endParaRPr lang="en-US"/>
        </a:p>
      </dgm:t>
    </dgm:pt>
    <dgm:pt modelId="{DA1E8515-9310-4382-9810-5BA16750856F}" type="sibTrans" cxnId="{5B8D99C8-1055-4CA6-B2AB-D865CF130CC7}">
      <dgm:prSet/>
      <dgm:spPr/>
      <dgm:t>
        <a:bodyPr/>
        <a:lstStyle/>
        <a:p>
          <a:endParaRPr lang="en-US"/>
        </a:p>
      </dgm:t>
    </dgm:pt>
    <dgm:pt modelId="{F4AB6FB6-2346-432D-8EC9-BE3417D3185C}" type="pres">
      <dgm:prSet presAssocID="{2BF8A718-5A55-4C21-80F5-DEBD142DC9AB}" presName="linear" presStyleCnt="0">
        <dgm:presLayoutVars>
          <dgm:dir/>
          <dgm:animLvl val="lvl"/>
          <dgm:resizeHandles val="exact"/>
        </dgm:presLayoutVars>
      </dgm:prSet>
      <dgm:spPr/>
    </dgm:pt>
    <dgm:pt modelId="{0D5CF407-C7D8-47A7-AE98-3CC7B43C0BE4}" type="pres">
      <dgm:prSet presAssocID="{1F940FF1-1DEE-4C02-BE87-B9203F46053D}" presName="parentLin" presStyleCnt="0"/>
      <dgm:spPr/>
    </dgm:pt>
    <dgm:pt modelId="{ADAF769C-6C59-499B-A2E1-12C7A419A580}" type="pres">
      <dgm:prSet presAssocID="{1F940FF1-1DEE-4C02-BE87-B9203F46053D}" presName="parentLeftMargin" presStyleLbl="node1" presStyleIdx="0" presStyleCnt="2"/>
      <dgm:spPr/>
    </dgm:pt>
    <dgm:pt modelId="{99411F1B-1F5E-4DB5-BAEE-891B068CF316}" type="pres">
      <dgm:prSet presAssocID="{1F940FF1-1DEE-4C02-BE87-B9203F46053D}" presName="parentText" presStyleLbl="node1" presStyleIdx="0" presStyleCnt="2" custScaleY="74247">
        <dgm:presLayoutVars>
          <dgm:chMax val="0"/>
          <dgm:bulletEnabled val="1"/>
        </dgm:presLayoutVars>
      </dgm:prSet>
      <dgm:spPr/>
    </dgm:pt>
    <dgm:pt modelId="{6636C917-D8F8-4F80-AB61-B65F3F8CD8E8}" type="pres">
      <dgm:prSet presAssocID="{1F940FF1-1DEE-4C02-BE87-B9203F46053D}" presName="negativeSpace" presStyleCnt="0"/>
      <dgm:spPr/>
    </dgm:pt>
    <dgm:pt modelId="{CEAD4D57-C0B2-4BCA-B637-50EB1028CE0C}" type="pres">
      <dgm:prSet presAssocID="{1F940FF1-1DEE-4C02-BE87-B9203F46053D}" presName="childText" presStyleLbl="conFgAcc1" presStyleIdx="0" presStyleCnt="2">
        <dgm:presLayoutVars>
          <dgm:bulletEnabled val="1"/>
        </dgm:presLayoutVars>
      </dgm:prSet>
      <dgm:spPr/>
    </dgm:pt>
    <dgm:pt modelId="{7F5B3BE9-B854-4BA2-9ACE-4C03C49A0A3C}" type="pres">
      <dgm:prSet presAssocID="{FC37B36F-1F5E-435D-B2EC-151074915F02}" presName="spaceBetweenRectangles" presStyleCnt="0"/>
      <dgm:spPr/>
    </dgm:pt>
    <dgm:pt modelId="{4BAA9858-1686-4DCB-8872-7544150628EF}" type="pres">
      <dgm:prSet presAssocID="{0993BC17-826F-4188-9611-AE2FDE15CF48}" presName="parentLin" presStyleCnt="0"/>
      <dgm:spPr/>
    </dgm:pt>
    <dgm:pt modelId="{A04BAEFE-91B9-42C3-B295-998C7A02F5F3}" type="pres">
      <dgm:prSet presAssocID="{0993BC17-826F-4188-9611-AE2FDE15CF48}" presName="parentLeftMargin" presStyleLbl="node1" presStyleIdx="0" presStyleCnt="2"/>
      <dgm:spPr/>
    </dgm:pt>
    <dgm:pt modelId="{8308E879-3A14-4DC6-8817-BAD5C8CF0695}" type="pres">
      <dgm:prSet presAssocID="{0993BC17-826F-4188-9611-AE2FDE15CF48}" presName="parentText" presStyleLbl="node1" presStyleIdx="1" presStyleCnt="2" custScaleY="71556">
        <dgm:presLayoutVars>
          <dgm:chMax val="0"/>
          <dgm:bulletEnabled val="1"/>
        </dgm:presLayoutVars>
      </dgm:prSet>
      <dgm:spPr/>
    </dgm:pt>
    <dgm:pt modelId="{C10B63C0-6A72-4F5A-8B77-E5DC773D1441}" type="pres">
      <dgm:prSet presAssocID="{0993BC17-826F-4188-9611-AE2FDE15CF48}" presName="negativeSpace" presStyleCnt="0"/>
      <dgm:spPr/>
    </dgm:pt>
    <dgm:pt modelId="{555088F0-C3F1-4319-9BD3-261CDD710097}" type="pres">
      <dgm:prSet presAssocID="{0993BC17-826F-4188-9611-AE2FDE15CF48}" presName="childText" presStyleLbl="conFgAcc1" presStyleIdx="1" presStyleCnt="2">
        <dgm:presLayoutVars>
          <dgm:bulletEnabled val="1"/>
        </dgm:presLayoutVars>
      </dgm:prSet>
      <dgm:spPr/>
    </dgm:pt>
  </dgm:ptLst>
  <dgm:cxnLst>
    <dgm:cxn modelId="{0C08E70D-F576-4020-B59F-D596902F667C}" type="presOf" srcId="{2BF8A718-5A55-4C21-80F5-DEBD142DC9AB}" destId="{F4AB6FB6-2346-432D-8EC9-BE3417D3185C}" srcOrd="0" destOrd="0" presId="urn:microsoft.com/office/officeart/2005/8/layout/list1"/>
    <dgm:cxn modelId="{2E20FC15-71AF-4BA3-8768-359DD174CA1D}" type="presOf" srcId="{A907BAFB-DAB9-4EB3-98EB-AFEC06AA17A7}" destId="{CEAD4D57-C0B2-4BCA-B637-50EB1028CE0C}" srcOrd="0" destOrd="0" presId="urn:microsoft.com/office/officeart/2005/8/layout/list1"/>
    <dgm:cxn modelId="{1AAD442F-8977-4780-9894-16537CFED5A7}" type="presOf" srcId="{B3772690-47C0-46B0-A4F5-3F2469150A26}" destId="{555088F0-C3F1-4319-9BD3-261CDD710097}" srcOrd="0" destOrd="0" presId="urn:microsoft.com/office/officeart/2005/8/layout/list1"/>
    <dgm:cxn modelId="{C65F7B42-D67B-41A9-9442-3BE9E1237FDF}" type="presOf" srcId="{0993BC17-826F-4188-9611-AE2FDE15CF48}" destId="{8308E879-3A14-4DC6-8817-BAD5C8CF0695}" srcOrd="1" destOrd="0" presId="urn:microsoft.com/office/officeart/2005/8/layout/list1"/>
    <dgm:cxn modelId="{4078C2A3-7D8D-4D02-BF6B-5BEC356194F4}" srcId="{2BF8A718-5A55-4C21-80F5-DEBD142DC9AB}" destId="{1F940FF1-1DEE-4C02-BE87-B9203F46053D}" srcOrd="0" destOrd="0" parTransId="{7DA8E97D-1320-41E8-9618-7EA311112F8D}" sibTransId="{FC37B36F-1F5E-435D-B2EC-151074915F02}"/>
    <dgm:cxn modelId="{A37083C5-C1FD-4A1B-8E2F-9D29D640ACA3}" type="presOf" srcId="{0993BC17-826F-4188-9611-AE2FDE15CF48}" destId="{A04BAEFE-91B9-42C3-B295-998C7A02F5F3}" srcOrd="0" destOrd="0" presId="urn:microsoft.com/office/officeart/2005/8/layout/list1"/>
    <dgm:cxn modelId="{9BF031C6-3894-45EB-93B9-E79E25CD4449}" srcId="{2BF8A718-5A55-4C21-80F5-DEBD142DC9AB}" destId="{0993BC17-826F-4188-9611-AE2FDE15CF48}" srcOrd="1" destOrd="0" parTransId="{EA16D09A-85FA-4A10-A870-0CE6A623F913}" sibTransId="{16D2D949-F7AF-4ECE-821D-DB132C44F29C}"/>
    <dgm:cxn modelId="{5B8D99C8-1055-4CA6-B2AB-D865CF130CC7}" srcId="{0993BC17-826F-4188-9611-AE2FDE15CF48}" destId="{B3772690-47C0-46B0-A4F5-3F2469150A26}" srcOrd="0" destOrd="0" parTransId="{0B7642F4-4FD8-45FD-8EB2-29FC20DD1D1F}" sibTransId="{DA1E8515-9310-4382-9810-5BA16750856F}"/>
    <dgm:cxn modelId="{7BB3F5CD-2274-4423-A782-3085A5F632F9}" type="presOf" srcId="{1F940FF1-1DEE-4C02-BE87-B9203F46053D}" destId="{ADAF769C-6C59-499B-A2E1-12C7A419A580}" srcOrd="0" destOrd="0" presId="urn:microsoft.com/office/officeart/2005/8/layout/list1"/>
    <dgm:cxn modelId="{0C24F4EE-6041-4E1B-9FCE-6DEAC75A79B8}" type="presOf" srcId="{1F940FF1-1DEE-4C02-BE87-B9203F46053D}" destId="{99411F1B-1F5E-4DB5-BAEE-891B068CF316}" srcOrd="1" destOrd="0" presId="urn:microsoft.com/office/officeart/2005/8/layout/list1"/>
    <dgm:cxn modelId="{4258D1F0-EBEC-4A32-A57C-D9DC06E7804B}" srcId="{1F940FF1-1DEE-4C02-BE87-B9203F46053D}" destId="{A907BAFB-DAB9-4EB3-98EB-AFEC06AA17A7}" srcOrd="0" destOrd="0" parTransId="{2DC7751B-0419-47C6-902B-A63825DE82EE}" sibTransId="{503CA90E-5069-4B48-8B84-650EC0C5E03F}"/>
    <dgm:cxn modelId="{C6C3F5A6-5ACD-4661-91A0-3FA166BBA343}" type="presParOf" srcId="{F4AB6FB6-2346-432D-8EC9-BE3417D3185C}" destId="{0D5CF407-C7D8-47A7-AE98-3CC7B43C0BE4}" srcOrd="0" destOrd="0" presId="urn:microsoft.com/office/officeart/2005/8/layout/list1"/>
    <dgm:cxn modelId="{1A8FD37D-9709-474B-9EDC-41AB18CC5297}" type="presParOf" srcId="{0D5CF407-C7D8-47A7-AE98-3CC7B43C0BE4}" destId="{ADAF769C-6C59-499B-A2E1-12C7A419A580}" srcOrd="0" destOrd="0" presId="urn:microsoft.com/office/officeart/2005/8/layout/list1"/>
    <dgm:cxn modelId="{DF8C8664-9168-403D-84CC-3DE0E943E973}" type="presParOf" srcId="{0D5CF407-C7D8-47A7-AE98-3CC7B43C0BE4}" destId="{99411F1B-1F5E-4DB5-BAEE-891B068CF316}" srcOrd="1" destOrd="0" presId="urn:microsoft.com/office/officeart/2005/8/layout/list1"/>
    <dgm:cxn modelId="{3F4DDB46-D260-4D18-B65F-F8520F98787D}" type="presParOf" srcId="{F4AB6FB6-2346-432D-8EC9-BE3417D3185C}" destId="{6636C917-D8F8-4F80-AB61-B65F3F8CD8E8}" srcOrd="1" destOrd="0" presId="urn:microsoft.com/office/officeart/2005/8/layout/list1"/>
    <dgm:cxn modelId="{987F4036-BE88-4CF6-8454-D8A2470F54BE}" type="presParOf" srcId="{F4AB6FB6-2346-432D-8EC9-BE3417D3185C}" destId="{CEAD4D57-C0B2-4BCA-B637-50EB1028CE0C}" srcOrd="2" destOrd="0" presId="urn:microsoft.com/office/officeart/2005/8/layout/list1"/>
    <dgm:cxn modelId="{4D2DB41C-23CD-4CF8-9036-5F72D3F750AF}" type="presParOf" srcId="{F4AB6FB6-2346-432D-8EC9-BE3417D3185C}" destId="{7F5B3BE9-B854-4BA2-9ACE-4C03C49A0A3C}" srcOrd="3" destOrd="0" presId="urn:microsoft.com/office/officeart/2005/8/layout/list1"/>
    <dgm:cxn modelId="{FA3232AF-00B9-4B21-AC2E-BA35859C6D83}" type="presParOf" srcId="{F4AB6FB6-2346-432D-8EC9-BE3417D3185C}" destId="{4BAA9858-1686-4DCB-8872-7544150628EF}" srcOrd="4" destOrd="0" presId="urn:microsoft.com/office/officeart/2005/8/layout/list1"/>
    <dgm:cxn modelId="{811DC6ED-E3ED-44A3-87D6-05F065ADC55C}" type="presParOf" srcId="{4BAA9858-1686-4DCB-8872-7544150628EF}" destId="{A04BAEFE-91B9-42C3-B295-998C7A02F5F3}" srcOrd="0" destOrd="0" presId="urn:microsoft.com/office/officeart/2005/8/layout/list1"/>
    <dgm:cxn modelId="{0CB7173E-2560-4F2C-A7DB-BF24A15998FC}" type="presParOf" srcId="{4BAA9858-1686-4DCB-8872-7544150628EF}" destId="{8308E879-3A14-4DC6-8817-BAD5C8CF0695}" srcOrd="1" destOrd="0" presId="urn:microsoft.com/office/officeart/2005/8/layout/list1"/>
    <dgm:cxn modelId="{50137578-F8EF-44A9-B1C9-D059CE1B9BD4}" type="presParOf" srcId="{F4AB6FB6-2346-432D-8EC9-BE3417D3185C}" destId="{C10B63C0-6A72-4F5A-8B77-E5DC773D1441}" srcOrd="5" destOrd="0" presId="urn:microsoft.com/office/officeart/2005/8/layout/list1"/>
    <dgm:cxn modelId="{E09B715C-1749-4D6D-AE21-CD42C6B50F91}" type="presParOf" srcId="{F4AB6FB6-2346-432D-8EC9-BE3417D3185C}" destId="{555088F0-C3F1-4319-9BD3-261CDD71009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75F002-51C5-46D5-B133-CD031A2C3212}" type="doc">
      <dgm:prSet loTypeId="urn:microsoft.com/office/officeart/2005/8/layout/vList5" loCatId="list" qsTypeId="urn:microsoft.com/office/officeart/2005/8/quickstyle/simple5" qsCatId="simple" csTypeId="urn:microsoft.com/office/officeart/2005/8/colors/accent0_3" csCatId="mainScheme" phldr="1"/>
      <dgm:spPr/>
      <dgm:t>
        <a:bodyPr/>
        <a:lstStyle/>
        <a:p>
          <a:endParaRPr lang="en-US"/>
        </a:p>
      </dgm:t>
    </dgm:pt>
    <dgm:pt modelId="{3A117378-7EC1-4F1F-914F-933A728D2377}">
      <dgm:prSet custT="1"/>
      <dgm:spPr/>
      <dgm:t>
        <a:bodyPr/>
        <a:lstStyle/>
        <a:p>
          <a:pPr rtl="0"/>
          <a:r>
            <a:rPr lang="en-US" sz="2400" dirty="0">
              <a:latin typeface="Cambria" panose="02040503050406030204" pitchFamily="18" charset="0"/>
            </a:rPr>
            <a:t>Normal exit (voluntary)</a:t>
          </a:r>
        </a:p>
      </dgm:t>
    </dgm:pt>
    <dgm:pt modelId="{D38BB7A2-1ABF-4F57-B6E4-AE275D69FF5F}" type="parTrans" cxnId="{74204A93-422B-444A-BE39-7A3FDE1B4EFE}">
      <dgm:prSet/>
      <dgm:spPr/>
      <dgm:t>
        <a:bodyPr/>
        <a:lstStyle/>
        <a:p>
          <a:endParaRPr lang="en-US"/>
        </a:p>
      </dgm:t>
    </dgm:pt>
    <dgm:pt modelId="{55529849-1EBA-4163-92AE-1ECF19EDB78C}" type="sibTrans" cxnId="{74204A93-422B-444A-BE39-7A3FDE1B4EFE}">
      <dgm:prSet/>
      <dgm:spPr/>
      <dgm:t>
        <a:bodyPr/>
        <a:lstStyle/>
        <a:p>
          <a:endParaRPr lang="en-US"/>
        </a:p>
      </dgm:t>
    </dgm:pt>
    <dgm:pt modelId="{E03DD7D6-4D75-4F04-A88E-1B033AD3A5F3}">
      <dgm:prSet custT="1"/>
      <dgm:spPr/>
      <dgm:t>
        <a:bodyPr/>
        <a:lstStyle/>
        <a:p>
          <a:pPr rtl="0"/>
          <a:r>
            <a:rPr lang="en-IN" sz="2400" dirty="0">
              <a:latin typeface="Cambria" panose="02040503050406030204" pitchFamily="18" charset="0"/>
            </a:rPr>
            <a:t>Terminate when done their job. i.e. when all the instructions from program get executed. </a:t>
          </a:r>
          <a:endParaRPr lang="en-US" sz="2400" dirty="0">
            <a:latin typeface="Cambria" panose="02040503050406030204" pitchFamily="18" charset="0"/>
          </a:endParaRPr>
        </a:p>
      </dgm:t>
    </dgm:pt>
    <dgm:pt modelId="{4989F6DC-C834-4263-97AA-0BF670976C4D}" type="parTrans" cxnId="{59A3E432-EE88-4B6D-841C-72EE4F7CE4F2}">
      <dgm:prSet/>
      <dgm:spPr/>
      <dgm:t>
        <a:bodyPr/>
        <a:lstStyle/>
        <a:p>
          <a:endParaRPr lang="en-US"/>
        </a:p>
      </dgm:t>
    </dgm:pt>
    <dgm:pt modelId="{D0858385-06E5-4885-8ADF-727907EF7F41}" type="sibTrans" cxnId="{59A3E432-EE88-4B6D-841C-72EE4F7CE4F2}">
      <dgm:prSet/>
      <dgm:spPr/>
      <dgm:t>
        <a:bodyPr/>
        <a:lstStyle/>
        <a:p>
          <a:endParaRPr lang="en-US"/>
        </a:p>
      </dgm:t>
    </dgm:pt>
    <dgm:pt modelId="{28DF8937-9669-4DF1-AAAD-E6F93B98CE34}">
      <dgm:prSet custT="1"/>
      <dgm:spPr/>
      <dgm:t>
        <a:bodyPr/>
        <a:lstStyle/>
        <a:p>
          <a:pPr rtl="0"/>
          <a:r>
            <a:rPr lang="en-IN" sz="2400" dirty="0">
              <a:latin typeface="Cambria" panose="02040503050406030204" pitchFamily="18" charset="0"/>
            </a:rPr>
            <a:t>Event user can select option to terminate the process. </a:t>
          </a:r>
          <a:endParaRPr lang="en-US" sz="2400" dirty="0">
            <a:latin typeface="Cambria" panose="02040503050406030204" pitchFamily="18" charset="0"/>
          </a:endParaRPr>
        </a:p>
      </dgm:t>
    </dgm:pt>
    <dgm:pt modelId="{884AF318-C600-4587-8285-8DFFC048D18F}" type="parTrans" cxnId="{ADFF0289-4C8D-4B9B-8655-682D9F7174F0}">
      <dgm:prSet/>
      <dgm:spPr/>
      <dgm:t>
        <a:bodyPr/>
        <a:lstStyle/>
        <a:p>
          <a:endParaRPr lang="en-US"/>
        </a:p>
      </dgm:t>
    </dgm:pt>
    <dgm:pt modelId="{1AE9D93F-453C-42B5-96A2-AABA4622D434}" type="sibTrans" cxnId="{ADFF0289-4C8D-4B9B-8655-682D9F7174F0}">
      <dgm:prSet/>
      <dgm:spPr/>
      <dgm:t>
        <a:bodyPr/>
        <a:lstStyle/>
        <a:p>
          <a:endParaRPr lang="en-US"/>
        </a:p>
      </dgm:t>
    </dgm:pt>
    <dgm:pt modelId="{0CA6DBB5-5B78-43F1-BFAF-698813986C10}">
      <dgm:prSet custT="1"/>
      <dgm:spPr/>
      <dgm:t>
        <a:bodyPr/>
        <a:lstStyle/>
        <a:p>
          <a:pPr rtl="0"/>
          <a:r>
            <a:rPr lang="en-US" sz="2400">
              <a:latin typeface="Cambria" panose="02040503050406030204" pitchFamily="18" charset="0"/>
            </a:rPr>
            <a:t>Error exit (voluntary):</a:t>
          </a:r>
        </a:p>
      </dgm:t>
    </dgm:pt>
    <dgm:pt modelId="{8C55C3EF-6B9E-4F12-AFCF-C4A21F3E9EFB}" type="parTrans" cxnId="{6D81891D-C0B4-47EA-B4F7-43DA9DCBE014}">
      <dgm:prSet/>
      <dgm:spPr/>
      <dgm:t>
        <a:bodyPr/>
        <a:lstStyle/>
        <a:p>
          <a:endParaRPr lang="en-US"/>
        </a:p>
      </dgm:t>
    </dgm:pt>
    <dgm:pt modelId="{9B0BC17F-89A3-433D-A7D6-5537D9139F71}" type="sibTrans" cxnId="{6D81891D-C0B4-47EA-B4F7-43DA9DCBE014}">
      <dgm:prSet/>
      <dgm:spPr/>
      <dgm:t>
        <a:bodyPr/>
        <a:lstStyle/>
        <a:p>
          <a:endParaRPr lang="en-US"/>
        </a:p>
      </dgm:t>
    </dgm:pt>
    <dgm:pt modelId="{4634955F-52BF-4ABF-B8D2-ABF020436A7C}">
      <dgm:prSet custT="1"/>
      <dgm:spPr/>
      <dgm:t>
        <a:bodyPr/>
        <a:lstStyle/>
        <a:p>
          <a:pPr rtl="0"/>
          <a:r>
            <a:rPr lang="en-IN" sz="2400" dirty="0">
              <a:latin typeface="Cambria" panose="02040503050406030204" pitchFamily="18" charset="0"/>
            </a:rPr>
            <a:t>Process even terminated when some error occurred. Example divide by zero error.</a:t>
          </a:r>
          <a:endParaRPr lang="en-US" sz="2400" dirty="0">
            <a:latin typeface="Cambria" panose="02040503050406030204" pitchFamily="18" charset="0"/>
          </a:endParaRPr>
        </a:p>
      </dgm:t>
    </dgm:pt>
    <dgm:pt modelId="{B3731289-0F17-48D2-A1F6-0865F4EF3681}" type="parTrans" cxnId="{60E75EAC-0756-4EFB-804F-7B3E5A4AAACB}">
      <dgm:prSet/>
      <dgm:spPr/>
      <dgm:t>
        <a:bodyPr/>
        <a:lstStyle/>
        <a:p>
          <a:endParaRPr lang="en-US"/>
        </a:p>
      </dgm:t>
    </dgm:pt>
    <dgm:pt modelId="{E56C89BE-4226-450F-9CE3-C9F557CDF634}" type="sibTrans" cxnId="{60E75EAC-0756-4EFB-804F-7B3E5A4AAACB}">
      <dgm:prSet/>
      <dgm:spPr/>
      <dgm:t>
        <a:bodyPr/>
        <a:lstStyle/>
        <a:p>
          <a:endParaRPr lang="en-US"/>
        </a:p>
      </dgm:t>
    </dgm:pt>
    <dgm:pt modelId="{B833E12B-C589-4C13-8F40-9ACAE215B1AA}" type="pres">
      <dgm:prSet presAssocID="{4E75F002-51C5-46D5-B133-CD031A2C3212}" presName="Name0" presStyleCnt="0">
        <dgm:presLayoutVars>
          <dgm:dir/>
          <dgm:animLvl val="lvl"/>
          <dgm:resizeHandles val="exact"/>
        </dgm:presLayoutVars>
      </dgm:prSet>
      <dgm:spPr/>
    </dgm:pt>
    <dgm:pt modelId="{4BAA6892-49E8-464B-BDC9-FD41D42AD158}" type="pres">
      <dgm:prSet presAssocID="{3A117378-7EC1-4F1F-914F-933A728D2377}" presName="linNode" presStyleCnt="0"/>
      <dgm:spPr/>
    </dgm:pt>
    <dgm:pt modelId="{F48CFD7C-204B-49C2-9107-E41A70E30509}" type="pres">
      <dgm:prSet presAssocID="{3A117378-7EC1-4F1F-914F-933A728D2377}" presName="parentText" presStyleLbl="node1" presStyleIdx="0" presStyleCnt="2">
        <dgm:presLayoutVars>
          <dgm:chMax val="1"/>
          <dgm:bulletEnabled val="1"/>
        </dgm:presLayoutVars>
      </dgm:prSet>
      <dgm:spPr/>
    </dgm:pt>
    <dgm:pt modelId="{16D3E2D9-B508-44AD-BFCD-CE0D27D184B3}" type="pres">
      <dgm:prSet presAssocID="{3A117378-7EC1-4F1F-914F-933A728D2377}" presName="descendantText" presStyleLbl="alignAccFollowNode1" presStyleIdx="0" presStyleCnt="2">
        <dgm:presLayoutVars>
          <dgm:bulletEnabled val="1"/>
        </dgm:presLayoutVars>
      </dgm:prSet>
      <dgm:spPr/>
    </dgm:pt>
    <dgm:pt modelId="{D3B390D3-BEAA-4DDF-9FF9-1133A5F6A60E}" type="pres">
      <dgm:prSet presAssocID="{55529849-1EBA-4163-92AE-1ECF19EDB78C}" presName="sp" presStyleCnt="0"/>
      <dgm:spPr/>
    </dgm:pt>
    <dgm:pt modelId="{333107F6-8942-479A-819D-0BF0E9798062}" type="pres">
      <dgm:prSet presAssocID="{0CA6DBB5-5B78-43F1-BFAF-698813986C10}" presName="linNode" presStyleCnt="0"/>
      <dgm:spPr/>
    </dgm:pt>
    <dgm:pt modelId="{A56C6810-4CA8-46CD-BB48-A8E749E52464}" type="pres">
      <dgm:prSet presAssocID="{0CA6DBB5-5B78-43F1-BFAF-698813986C10}" presName="parentText" presStyleLbl="node1" presStyleIdx="1" presStyleCnt="2">
        <dgm:presLayoutVars>
          <dgm:chMax val="1"/>
          <dgm:bulletEnabled val="1"/>
        </dgm:presLayoutVars>
      </dgm:prSet>
      <dgm:spPr/>
    </dgm:pt>
    <dgm:pt modelId="{8B33FB03-A763-479C-833C-8307DDFF8E3F}" type="pres">
      <dgm:prSet presAssocID="{0CA6DBB5-5B78-43F1-BFAF-698813986C10}" presName="descendantText" presStyleLbl="alignAccFollowNode1" presStyleIdx="1" presStyleCnt="2">
        <dgm:presLayoutVars>
          <dgm:bulletEnabled val="1"/>
        </dgm:presLayoutVars>
      </dgm:prSet>
      <dgm:spPr/>
    </dgm:pt>
  </dgm:ptLst>
  <dgm:cxnLst>
    <dgm:cxn modelId="{EDE7E705-F4B7-4A56-A643-8D45CE67DDC9}" type="presOf" srcId="{3A117378-7EC1-4F1F-914F-933A728D2377}" destId="{F48CFD7C-204B-49C2-9107-E41A70E30509}" srcOrd="0" destOrd="0" presId="urn:microsoft.com/office/officeart/2005/8/layout/vList5"/>
    <dgm:cxn modelId="{E098CB16-145A-4300-910F-A78D6608B45F}" type="presOf" srcId="{4E75F002-51C5-46D5-B133-CD031A2C3212}" destId="{B833E12B-C589-4C13-8F40-9ACAE215B1AA}" srcOrd="0" destOrd="0" presId="urn:microsoft.com/office/officeart/2005/8/layout/vList5"/>
    <dgm:cxn modelId="{6D81891D-C0B4-47EA-B4F7-43DA9DCBE014}" srcId="{4E75F002-51C5-46D5-B133-CD031A2C3212}" destId="{0CA6DBB5-5B78-43F1-BFAF-698813986C10}" srcOrd="1" destOrd="0" parTransId="{8C55C3EF-6B9E-4F12-AFCF-C4A21F3E9EFB}" sibTransId="{9B0BC17F-89A3-433D-A7D6-5537D9139F71}"/>
    <dgm:cxn modelId="{59A3E432-EE88-4B6D-841C-72EE4F7CE4F2}" srcId="{3A117378-7EC1-4F1F-914F-933A728D2377}" destId="{E03DD7D6-4D75-4F04-A88E-1B033AD3A5F3}" srcOrd="0" destOrd="0" parTransId="{4989F6DC-C834-4263-97AA-0BF670976C4D}" sibTransId="{D0858385-06E5-4885-8ADF-727907EF7F41}"/>
    <dgm:cxn modelId="{BEF0495A-F40C-4DCF-8AA0-6769258EA922}" type="presOf" srcId="{0CA6DBB5-5B78-43F1-BFAF-698813986C10}" destId="{A56C6810-4CA8-46CD-BB48-A8E749E52464}" srcOrd="0" destOrd="0" presId="urn:microsoft.com/office/officeart/2005/8/layout/vList5"/>
    <dgm:cxn modelId="{ADFF0289-4C8D-4B9B-8655-682D9F7174F0}" srcId="{3A117378-7EC1-4F1F-914F-933A728D2377}" destId="{28DF8937-9669-4DF1-AAAD-E6F93B98CE34}" srcOrd="1" destOrd="0" parTransId="{884AF318-C600-4587-8285-8DFFC048D18F}" sibTransId="{1AE9D93F-453C-42B5-96A2-AABA4622D434}"/>
    <dgm:cxn modelId="{74204A93-422B-444A-BE39-7A3FDE1B4EFE}" srcId="{4E75F002-51C5-46D5-B133-CD031A2C3212}" destId="{3A117378-7EC1-4F1F-914F-933A728D2377}" srcOrd="0" destOrd="0" parTransId="{D38BB7A2-1ABF-4F57-B6E4-AE275D69FF5F}" sibTransId="{55529849-1EBA-4163-92AE-1ECF19EDB78C}"/>
    <dgm:cxn modelId="{60E75EAC-0756-4EFB-804F-7B3E5A4AAACB}" srcId="{0CA6DBB5-5B78-43F1-BFAF-698813986C10}" destId="{4634955F-52BF-4ABF-B8D2-ABF020436A7C}" srcOrd="0" destOrd="0" parTransId="{B3731289-0F17-48D2-A1F6-0865F4EF3681}" sibTransId="{E56C89BE-4226-450F-9CE3-C9F557CDF634}"/>
    <dgm:cxn modelId="{5978D7C6-8616-4B37-AB69-2C148F14A4FF}" type="presOf" srcId="{E03DD7D6-4D75-4F04-A88E-1B033AD3A5F3}" destId="{16D3E2D9-B508-44AD-BFCD-CE0D27D184B3}" srcOrd="0" destOrd="0" presId="urn:microsoft.com/office/officeart/2005/8/layout/vList5"/>
    <dgm:cxn modelId="{C207E4E4-EBD8-40ED-A2BB-D5EEFA25F11E}" type="presOf" srcId="{28DF8937-9669-4DF1-AAAD-E6F93B98CE34}" destId="{16D3E2D9-B508-44AD-BFCD-CE0D27D184B3}" srcOrd="0" destOrd="1" presId="urn:microsoft.com/office/officeart/2005/8/layout/vList5"/>
    <dgm:cxn modelId="{7C6D2CEB-0D29-4BE3-8E5A-33B19F477222}" type="presOf" srcId="{4634955F-52BF-4ABF-B8D2-ABF020436A7C}" destId="{8B33FB03-A763-479C-833C-8307DDFF8E3F}" srcOrd="0" destOrd="0" presId="urn:microsoft.com/office/officeart/2005/8/layout/vList5"/>
    <dgm:cxn modelId="{12FA05E0-B338-465C-AE6C-3A71FEED44DA}" type="presParOf" srcId="{B833E12B-C589-4C13-8F40-9ACAE215B1AA}" destId="{4BAA6892-49E8-464B-BDC9-FD41D42AD158}" srcOrd="0" destOrd="0" presId="urn:microsoft.com/office/officeart/2005/8/layout/vList5"/>
    <dgm:cxn modelId="{92B217C2-15B3-417B-ACCA-E840E0782DB2}" type="presParOf" srcId="{4BAA6892-49E8-464B-BDC9-FD41D42AD158}" destId="{F48CFD7C-204B-49C2-9107-E41A70E30509}" srcOrd="0" destOrd="0" presId="urn:microsoft.com/office/officeart/2005/8/layout/vList5"/>
    <dgm:cxn modelId="{3AC2A27C-E26D-46CA-9659-A98B75E6E0D1}" type="presParOf" srcId="{4BAA6892-49E8-464B-BDC9-FD41D42AD158}" destId="{16D3E2D9-B508-44AD-BFCD-CE0D27D184B3}" srcOrd="1" destOrd="0" presId="urn:microsoft.com/office/officeart/2005/8/layout/vList5"/>
    <dgm:cxn modelId="{9B9880C4-F261-422F-86DA-4D1C6AD4F237}" type="presParOf" srcId="{B833E12B-C589-4C13-8F40-9ACAE215B1AA}" destId="{D3B390D3-BEAA-4DDF-9FF9-1133A5F6A60E}" srcOrd="1" destOrd="0" presId="urn:microsoft.com/office/officeart/2005/8/layout/vList5"/>
    <dgm:cxn modelId="{2436633F-AA03-480F-BC90-84024C92B24A}" type="presParOf" srcId="{B833E12B-C589-4C13-8F40-9ACAE215B1AA}" destId="{333107F6-8942-479A-819D-0BF0E9798062}" srcOrd="2" destOrd="0" presId="urn:microsoft.com/office/officeart/2005/8/layout/vList5"/>
    <dgm:cxn modelId="{AD3F5D62-1405-4623-A6CB-034C8735F65D}" type="presParOf" srcId="{333107F6-8942-479A-819D-0BF0E9798062}" destId="{A56C6810-4CA8-46CD-BB48-A8E749E52464}" srcOrd="0" destOrd="0" presId="urn:microsoft.com/office/officeart/2005/8/layout/vList5"/>
    <dgm:cxn modelId="{22A61B21-55D0-41B0-9218-E78D40A8559F}" type="presParOf" srcId="{333107F6-8942-479A-819D-0BF0E9798062}" destId="{8B33FB03-A763-479C-833C-8307DDFF8E3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75F002-51C5-46D5-B133-CD031A2C3212}" type="doc">
      <dgm:prSet loTypeId="urn:microsoft.com/office/officeart/2005/8/layout/vList5" loCatId="list" qsTypeId="urn:microsoft.com/office/officeart/2005/8/quickstyle/simple5" qsCatId="simple" csTypeId="urn:microsoft.com/office/officeart/2005/8/colors/accent0_3" csCatId="mainScheme" phldr="1"/>
      <dgm:spPr/>
      <dgm:t>
        <a:bodyPr/>
        <a:lstStyle/>
        <a:p>
          <a:endParaRPr lang="en-US"/>
        </a:p>
      </dgm:t>
    </dgm:pt>
    <dgm:pt modelId="{ED8B7BCE-93B2-4659-B88E-6D60A4A3A374}">
      <dgm:prSet custT="1"/>
      <dgm:spPr/>
      <dgm:t>
        <a:bodyPr/>
        <a:lstStyle/>
        <a:p>
          <a:pPr rtl="0"/>
          <a:r>
            <a:rPr lang="en-US" sz="2400" dirty="0">
              <a:latin typeface="Cambria" panose="02040503050406030204" pitchFamily="18" charset="0"/>
            </a:rPr>
            <a:t>Fatal error (involuntary):</a:t>
          </a:r>
        </a:p>
      </dgm:t>
    </dgm:pt>
    <dgm:pt modelId="{4CB55A9B-202A-43DA-A3B3-5AB5DE6A102B}" type="parTrans" cxnId="{D4073E99-2BEF-49CA-931A-F645B8C27FC7}">
      <dgm:prSet/>
      <dgm:spPr/>
      <dgm:t>
        <a:bodyPr/>
        <a:lstStyle/>
        <a:p>
          <a:endParaRPr lang="en-US"/>
        </a:p>
      </dgm:t>
    </dgm:pt>
    <dgm:pt modelId="{B934EAE8-E490-45A8-8AFC-E970D2F8BF89}" type="sibTrans" cxnId="{D4073E99-2BEF-49CA-931A-F645B8C27FC7}">
      <dgm:prSet/>
      <dgm:spPr/>
      <dgm:t>
        <a:bodyPr/>
        <a:lstStyle/>
        <a:p>
          <a:endParaRPr lang="en-US"/>
        </a:p>
      </dgm:t>
    </dgm:pt>
    <dgm:pt modelId="{C1A4C075-E946-455C-9181-3B053398CBB2}">
      <dgm:prSet custT="1"/>
      <dgm:spPr/>
      <dgm:t>
        <a:bodyPr/>
        <a:lstStyle/>
        <a:p>
          <a:pPr rtl="0"/>
          <a:r>
            <a:rPr lang="en-IN" sz="2400" dirty="0">
              <a:latin typeface="Cambria" panose="02040503050406030204" pitchFamily="18" charset="0"/>
            </a:rPr>
            <a:t>Fatal error are generated due to user mistake in executing program. Such as file name not found error.</a:t>
          </a:r>
          <a:endParaRPr lang="en-US" sz="2400" dirty="0">
            <a:latin typeface="Cambria" panose="02040503050406030204" pitchFamily="18" charset="0"/>
          </a:endParaRPr>
        </a:p>
      </dgm:t>
    </dgm:pt>
    <dgm:pt modelId="{90F722BB-0C8C-434F-B3ED-0D77668B069B}" type="parTrans" cxnId="{824A3B99-12F0-4E10-8376-7E2BB74DAF97}">
      <dgm:prSet/>
      <dgm:spPr/>
      <dgm:t>
        <a:bodyPr/>
        <a:lstStyle/>
        <a:p>
          <a:endParaRPr lang="en-US"/>
        </a:p>
      </dgm:t>
    </dgm:pt>
    <dgm:pt modelId="{DA04E8CC-385D-46DC-98E5-E9707634AACB}" type="sibTrans" cxnId="{824A3B99-12F0-4E10-8376-7E2BB74DAF97}">
      <dgm:prSet/>
      <dgm:spPr/>
      <dgm:t>
        <a:bodyPr/>
        <a:lstStyle/>
        <a:p>
          <a:endParaRPr lang="en-US"/>
        </a:p>
      </dgm:t>
    </dgm:pt>
    <dgm:pt modelId="{5B966DEE-CA4B-410B-A5BA-F02BEFB1BF21}">
      <dgm:prSet custT="1"/>
      <dgm:spPr/>
      <dgm:t>
        <a:bodyPr/>
        <a:lstStyle/>
        <a:p>
          <a:pPr rtl="0"/>
          <a:r>
            <a:rPr lang="en-US" sz="2400">
              <a:latin typeface="Cambria" panose="02040503050406030204" pitchFamily="18" charset="0"/>
            </a:rPr>
            <a:t>Killed by another process (involuntary):</a:t>
          </a:r>
        </a:p>
      </dgm:t>
    </dgm:pt>
    <dgm:pt modelId="{CCAD5052-24A4-4563-9AA6-4C392C71D458}" type="parTrans" cxnId="{F48BE92F-E4CB-4898-899D-C8B90A685E2A}">
      <dgm:prSet/>
      <dgm:spPr/>
      <dgm:t>
        <a:bodyPr/>
        <a:lstStyle/>
        <a:p>
          <a:endParaRPr lang="en-US"/>
        </a:p>
      </dgm:t>
    </dgm:pt>
    <dgm:pt modelId="{B8271AAD-B32C-473B-BBB8-F0997319E16B}" type="sibTrans" cxnId="{F48BE92F-E4CB-4898-899D-C8B90A685E2A}">
      <dgm:prSet/>
      <dgm:spPr/>
      <dgm:t>
        <a:bodyPr/>
        <a:lstStyle/>
        <a:p>
          <a:endParaRPr lang="en-US"/>
        </a:p>
      </dgm:t>
    </dgm:pt>
    <dgm:pt modelId="{FBDE8C50-ECAA-4E66-B4AC-0888021FD20A}">
      <dgm:prSet custT="1"/>
      <dgm:spPr/>
      <dgm:t>
        <a:bodyPr/>
        <a:lstStyle/>
        <a:p>
          <a:pPr rtl="0"/>
          <a:r>
            <a:rPr lang="en-IN" sz="2400" dirty="0">
              <a:latin typeface="Cambria" panose="02040503050406030204" pitchFamily="18" charset="0"/>
            </a:rPr>
            <a:t>If some other process request for OS to kill the process. Then UNIX it can be done by “kill” system call  while in windows “Terminate Process”</a:t>
          </a:r>
          <a:endParaRPr lang="en-US" sz="2400" dirty="0">
            <a:latin typeface="Cambria" panose="02040503050406030204" pitchFamily="18" charset="0"/>
          </a:endParaRPr>
        </a:p>
      </dgm:t>
    </dgm:pt>
    <dgm:pt modelId="{ED79C468-0C53-4A1A-AF85-F10968728F08}" type="parTrans" cxnId="{18E00C20-0FBE-4C82-93E0-1442FC8A1852}">
      <dgm:prSet/>
      <dgm:spPr/>
      <dgm:t>
        <a:bodyPr/>
        <a:lstStyle/>
        <a:p>
          <a:endParaRPr lang="en-US"/>
        </a:p>
      </dgm:t>
    </dgm:pt>
    <dgm:pt modelId="{510928C1-810B-4527-B391-898CD8625404}" type="sibTrans" cxnId="{18E00C20-0FBE-4C82-93E0-1442FC8A1852}">
      <dgm:prSet/>
      <dgm:spPr/>
      <dgm:t>
        <a:bodyPr/>
        <a:lstStyle/>
        <a:p>
          <a:endParaRPr lang="en-US"/>
        </a:p>
      </dgm:t>
    </dgm:pt>
    <dgm:pt modelId="{B833E12B-C589-4C13-8F40-9ACAE215B1AA}" type="pres">
      <dgm:prSet presAssocID="{4E75F002-51C5-46D5-B133-CD031A2C3212}" presName="Name0" presStyleCnt="0">
        <dgm:presLayoutVars>
          <dgm:dir/>
          <dgm:animLvl val="lvl"/>
          <dgm:resizeHandles val="exact"/>
        </dgm:presLayoutVars>
      </dgm:prSet>
      <dgm:spPr/>
    </dgm:pt>
    <dgm:pt modelId="{50C85555-4A43-4726-A05D-AC96D8B72A09}" type="pres">
      <dgm:prSet presAssocID="{ED8B7BCE-93B2-4659-B88E-6D60A4A3A374}" presName="linNode" presStyleCnt="0"/>
      <dgm:spPr/>
    </dgm:pt>
    <dgm:pt modelId="{41EA9383-E88F-4949-96EE-F6A5D6C40C54}" type="pres">
      <dgm:prSet presAssocID="{ED8B7BCE-93B2-4659-B88E-6D60A4A3A374}" presName="parentText" presStyleLbl="node1" presStyleIdx="0" presStyleCnt="2">
        <dgm:presLayoutVars>
          <dgm:chMax val="1"/>
          <dgm:bulletEnabled val="1"/>
        </dgm:presLayoutVars>
      </dgm:prSet>
      <dgm:spPr/>
    </dgm:pt>
    <dgm:pt modelId="{25ED45C1-FBE5-4492-98C9-2CA122DCB3FF}" type="pres">
      <dgm:prSet presAssocID="{ED8B7BCE-93B2-4659-B88E-6D60A4A3A374}" presName="descendantText" presStyleLbl="alignAccFollowNode1" presStyleIdx="0" presStyleCnt="2">
        <dgm:presLayoutVars>
          <dgm:bulletEnabled val="1"/>
        </dgm:presLayoutVars>
      </dgm:prSet>
      <dgm:spPr/>
    </dgm:pt>
    <dgm:pt modelId="{52F3C120-7A63-4E7B-B0AC-FA3BA1FBDF64}" type="pres">
      <dgm:prSet presAssocID="{B934EAE8-E490-45A8-8AFC-E970D2F8BF89}" presName="sp" presStyleCnt="0"/>
      <dgm:spPr/>
    </dgm:pt>
    <dgm:pt modelId="{4D95D38C-1D78-4392-A839-870C79924C2E}" type="pres">
      <dgm:prSet presAssocID="{5B966DEE-CA4B-410B-A5BA-F02BEFB1BF21}" presName="linNode" presStyleCnt="0"/>
      <dgm:spPr/>
    </dgm:pt>
    <dgm:pt modelId="{671E2F65-F4B8-4A81-86FD-FA626BE0C99B}" type="pres">
      <dgm:prSet presAssocID="{5B966DEE-CA4B-410B-A5BA-F02BEFB1BF21}" presName="parentText" presStyleLbl="node1" presStyleIdx="1" presStyleCnt="2">
        <dgm:presLayoutVars>
          <dgm:chMax val="1"/>
          <dgm:bulletEnabled val="1"/>
        </dgm:presLayoutVars>
      </dgm:prSet>
      <dgm:spPr/>
    </dgm:pt>
    <dgm:pt modelId="{D11E374C-2563-4B26-9BCE-BE3B657D892D}" type="pres">
      <dgm:prSet presAssocID="{5B966DEE-CA4B-410B-A5BA-F02BEFB1BF21}" presName="descendantText" presStyleLbl="alignAccFollowNode1" presStyleIdx="1" presStyleCnt="2">
        <dgm:presLayoutVars>
          <dgm:bulletEnabled val="1"/>
        </dgm:presLayoutVars>
      </dgm:prSet>
      <dgm:spPr/>
    </dgm:pt>
  </dgm:ptLst>
  <dgm:cxnLst>
    <dgm:cxn modelId="{18E00C20-0FBE-4C82-93E0-1442FC8A1852}" srcId="{5B966DEE-CA4B-410B-A5BA-F02BEFB1BF21}" destId="{FBDE8C50-ECAA-4E66-B4AC-0888021FD20A}" srcOrd="0" destOrd="0" parTransId="{ED79C468-0C53-4A1A-AF85-F10968728F08}" sibTransId="{510928C1-810B-4527-B391-898CD8625404}"/>
    <dgm:cxn modelId="{F48BE92F-E4CB-4898-899D-C8B90A685E2A}" srcId="{4E75F002-51C5-46D5-B133-CD031A2C3212}" destId="{5B966DEE-CA4B-410B-A5BA-F02BEFB1BF21}" srcOrd="1" destOrd="0" parTransId="{CCAD5052-24A4-4563-9AA6-4C392C71D458}" sibTransId="{B8271AAD-B32C-473B-BBB8-F0997319E16B}"/>
    <dgm:cxn modelId="{39CEDF3A-213B-4075-A688-77DC809CED1B}" type="presOf" srcId="{FBDE8C50-ECAA-4E66-B4AC-0888021FD20A}" destId="{D11E374C-2563-4B26-9BCE-BE3B657D892D}" srcOrd="0" destOrd="0" presId="urn:microsoft.com/office/officeart/2005/8/layout/vList5"/>
    <dgm:cxn modelId="{1B2E1942-85D1-4263-BD95-1CD6BFBBCC00}" type="presOf" srcId="{5B966DEE-CA4B-410B-A5BA-F02BEFB1BF21}" destId="{671E2F65-F4B8-4A81-86FD-FA626BE0C99B}" srcOrd="0" destOrd="0" presId="urn:microsoft.com/office/officeart/2005/8/layout/vList5"/>
    <dgm:cxn modelId="{26CDAE6C-67C4-46D9-AFC8-CB5DE0CE077B}" type="presOf" srcId="{ED8B7BCE-93B2-4659-B88E-6D60A4A3A374}" destId="{41EA9383-E88F-4949-96EE-F6A5D6C40C54}" srcOrd="0" destOrd="0" presId="urn:microsoft.com/office/officeart/2005/8/layout/vList5"/>
    <dgm:cxn modelId="{AF7C0774-482C-4FD3-8D2F-187358436AC8}" type="presOf" srcId="{C1A4C075-E946-455C-9181-3B053398CBB2}" destId="{25ED45C1-FBE5-4492-98C9-2CA122DCB3FF}" srcOrd="0" destOrd="0" presId="urn:microsoft.com/office/officeart/2005/8/layout/vList5"/>
    <dgm:cxn modelId="{824A3B99-12F0-4E10-8376-7E2BB74DAF97}" srcId="{ED8B7BCE-93B2-4659-B88E-6D60A4A3A374}" destId="{C1A4C075-E946-455C-9181-3B053398CBB2}" srcOrd="0" destOrd="0" parTransId="{90F722BB-0C8C-434F-B3ED-0D77668B069B}" sibTransId="{DA04E8CC-385D-46DC-98E5-E9707634AACB}"/>
    <dgm:cxn modelId="{D4073E99-2BEF-49CA-931A-F645B8C27FC7}" srcId="{4E75F002-51C5-46D5-B133-CD031A2C3212}" destId="{ED8B7BCE-93B2-4659-B88E-6D60A4A3A374}" srcOrd="0" destOrd="0" parTransId="{4CB55A9B-202A-43DA-A3B3-5AB5DE6A102B}" sibTransId="{B934EAE8-E490-45A8-8AFC-E970D2F8BF89}"/>
    <dgm:cxn modelId="{4113B9C1-9923-4453-8DA4-7D0F8BF619C2}" type="presOf" srcId="{4E75F002-51C5-46D5-B133-CD031A2C3212}" destId="{B833E12B-C589-4C13-8F40-9ACAE215B1AA}" srcOrd="0" destOrd="0" presId="urn:microsoft.com/office/officeart/2005/8/layout/vList5"/>
    <dgm:cxn modelId="{7488DAB3-2E0D-4F21-81DD-7CB4347A0CDD}" type="presParOf" srcId="{B833E12B-C589-4C13-8F40-9ACAE215B1AA}" destId="{50C85555-4A43-4726-A05D-AC96D8B72A09}" srcOrd="0" destOrd="0" presId="urn:microsoft.com/office/officeart/2005/8/layout/vList5"/>
    <dgm:cxn modelId="{FE171692-C354-4D8A-A644-B9ABBAFFB272}" type="presParOf" srcId="{50C85555-4A43-4726-A05D-AC96D8B72A09}" destId="{41EA9383-E88F-4949-96EE-F6A5D6C40C54}" srcOrd="0" destOrd="0" presId="urn:microsoft.com/office/officeart/2005/8/layout/vList5"/>
    <dgm:cxn modelId="{C236DDDB-542F-44BE-8734-8313339FA2D4}" type="presParOf" srcId="{50C85555-4A43-4726-A05D-AC96D8B72A09}" destId="{25ED45C1-FBE5-4492-98C9-2CA122DCB3FF}" srcOrd="1" destOrd="0" presId="urn:microsoft.com/office/officeart/2005/8/layout/vList5"/>
    <dgm:cxn modelId="{040DFBC9-2D19-41FA-A699-C9B4FE72DBE6}" type="presParOf" srcId="{B833E12B-C589-4C13-8F40-9ACAE215B1AA}" destId="{52F3C120-7A63-4E7B-B0AC-FA3BA1FBDF64}" srcOrd="1" destOrd="0" presId="urn:microsoft.com/office/officeart/2005/8/layout/vList5"/>
    <dgm:cxn modelId="{103BF0B9-C56D-4A66-B1B2-0E657132F8C5}" type="presParOf" srcId="{B833E12B-C589-4C13-8F40-9ACAE215B1AA}" destId="{4D95D38C-1D78-4392-A839-870C79924C2E}" srcOrd="2" destOrd="0" presId="urn:microsoft.com/office/officeart/2005/8/layout/vList5"/>
    <dgm:cxn modelId="{9A6D73A1-0CC6-4926-8138-7DAE51648047}" type="presParOf" srcId="{4D95D38C-1D78-4392-A839-870C79924C2E}" destId="{671E2F65-F4B8-4A81-86FD-FA626BE0C99B}" srcOrd="0" destOrd="0" presId="urn:microsoft.com/office/officeart/2005/8/layout/vList5"/>
    <dgm:cxn modelId="{3CA607BB-AFED-4232-80F8-06C781D06CA0}" type="presParOf" srcId="{4D95D38C-1D78-4392-A839-870C79924C2E}" destId="{D11E374C-2563-4B26-9BCE-BE3B657D892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EAD8D17-A5DD-4064-86AB-522E5B84C205}"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636A23B3-D659-4878-BB3C-9FAE33A0D016}">
      <dgm:prSet custT="1"/>
      <dgm:spPr/>
      <dgm:t>
        <a:bodyPr/>
        <a:lstStyle/>
        <a:p>
          <a:pPr rtl="0"/>
          <a:r>
            <a:rPr lang="en-IN" sz="2400" dirty="0">
              <a:latin typeface="Cambria" panose="02040503050406030204" pitchFamily="18" charset="0"/>
            </a:rPr>
            <a:t>One to one:</a:t>
          </a:r>
          <a:endParaRPr lang="en-US" sz="2400" dirty="0">
            <a:latin typeface="Cambria" panose="02040503050406030204" pitchFamily="18" charset="0"/>
          </a:endParaRPr>
        </a:p>
      </dgm:t>
    </dgm:pt>
    <dgm:pt modelId="{27DED45A-A2AF-4F8C-8ADA-2323EEDE42E8}" type="parTrans" cxnId="{4C06999A-DED7-467A-8C0B-C9647C6CEF7B}">
      <dgm:prSet/>
      <dgm:spPr/>
      <dgm:t>
        <a:bodyPr/>
        <a:lstStyle/>
        <a:p>
          <a:endParaRPr lang="en-US"/>
        </a:p>
      </dgm:t>
    </dgm:pt>
    <dgm:pt modelId="{79CBBE9D-613D-4B4A-A950-78D30D93C206}" type="sibTrans" cxnId="{4C06999A-DED7-467A-8C0B-C9647C6CEF7B}">
      <dgm:prSet/>
      <dgm:spPr/>
      <dgm:t>
        <a:bodyPr/>
        <a:lstStyle/>
        <a:p>
          <a:endParaRPr lang="en-US"/>
        </a:p>
      </dgm:t>
    </dgm:pt>
    <dgm:pt modelId="{9A13D8B2-DFD8-423C-A358-8ADC99B46DD4}">
      <dgm:prSet custT="1"/>
      <dgm:spPr/>
      <dgm:t>
        <a:bodyPr/>
        <a:lstStyle/>
        <a:p>
          <a:pPr algn="just" rtl="0"/>
          <a:r>
            <a:rPr lang="en-IN" sz="2400" dirty="0">
              <a:latin typeface="Cambria" panose="02040503050406030204" pitchFamily="18" charset="0"/>
            </a:rPr>
            <a:t>when </a:t>
          </a:r>
          <a:r>
            <a:rPr lang="en-IN" sz="2400" i="1" dirty="0">
              <a:latin typeface="Cambria" panose="02040503050406030204" pitchFamily="18" charset="0"/>
            </a:rPr>
            <a:t>single execution of sequential program </a:t>
          </a:r>
          <a:r>
            <a:rPr lang="en-IN" sz="2400" dirty="0">
              <a:latin typeface="Cambria" panose="02040503050406030204" pitchFamily="18" charset="0"/>
            </a:rPr>
            <a:t>is in progress.</a:t>
          </a:r>
          <a:endParaRPr lang="en-US" sz="2400" dirty="0">
            <a:latin typeface="Cambria" panose="02040503050406030204" pitchFamily="18" charset="0"/>
          </a:endParaRPr>
        </a:p>
      </dgm:t>
    </dgm:pt>
    <dgm:pt modelId="{2CED589B-A9A2-4A85-9960-76E56BD7264A}" type="parTrans" cxnId="{837BD0B4-C7C9-4432-9216-77C686A7ADE4}">
      <dgm:prSet/>
      <dgm:spPr/>
      <dgm:t>
        <a:bodyPr/>
        <a:lstStyle/>
        <a:p>
          <a:endParaRPr lang="en-US"/>
        </a:p>
      </dgm:t>
    </dgm:pt>
    <dgm:pt modelId="{2A4B6E67-1F67-460A-A57A-35D1B6FE0B19}" type="sibTrans" cxnId="{837BD0B4-C7C9-4432-9216-77C686A7ADE4}">
      <dgm:prSet/>
      <dgm:spPr/>
      <dgm:t>
        <a:bodyPr/>
        <a:lstStyle/>
        <a:p>
          <a:endParaRPr lang="en-US"/>
        </a:p>
      </dgm:t>
    </dgm:pt>
    <dgm:pt modelId="{DC3350EC-7D42-4DD0-9E7E-4147BA5D72B9}">
      <dgm:prSet custT="1"/>
      <dgm:spPr/>
      <dgm:t>
        <a:bodyPr/>
        <a:lstStyle/>
        <a:p>
          <a:pPr algn="just" rtl="0"/>
          <a:r>
            <a:rPr lang="en-IN" sz="2400" dirty="0">
              <a:latin typeface="Cambria" panose="02040503050406030204" pitchFamily="18" charset="0"/>
            </a:rPr>
            <a:t>Program consist of main program and set of functions, during execution control flows between main program and set of functions.</a:t>
          </a:r>
          <a:endParaRPr lang="en-US" sz="2400" dirty="0">
            <a:latin typeface="Cambria" panose="02040503050406030204" pitchFamily="18" charset="0"/>
          </a:endParaRPr>
        </a:p>
      </dgm:t>
    </dgm:pt>
    <dgm:pt modelId="{5ECA0059-E344-400F-9742-AF2C8E06A241}" type="parTrans" cxnId="{1D2E0033-948A-4307-B98D-BD0396A37DA4}">
      <dgm:prSet/>
      <dgm:spPr/>
      <dgm:t>
        <a:bodyPr/>
        <a:lstStyle/>
        <a:p>
          <a:endParaRPr lang="en-US"/>
        </a:p>
      </dgm:t>
    </dgm:pt>
    <dgm:pt modelId="{BFE91872-355E-4CA5-B039-D8BC801C739E}" type="sibTrans" cxnId="{1D2E0033-948A-4307-B98D-BD0396A37DA4}">
      <dgm:prSet/>
      <dgm:spPr/>
      <dgm:t>
        <a:bodyPr/>
        <a:lstStyle/>
        <a:p>
          <a:endParaRPr lang="en-US"/>
        </a:p>
      </dgm:t>
    </dgm:pt>
    <dgm:pt modelId="{7E16EF65-5164-4A5C-9E4E-B319E004B02D}">
      <dgm:prSet custT="1"/>
      <dgm:spPr/>
      <dgm:t>
        <a:bodyPr/>
        <a:lstStyle/>
        <a:p>
          <a:pPr algn="just" rtl="0"/>
          <a:r>
            <a:rPr lang="en-IN" sz="2400" dirty="0">
              <a:latin typeface="Cambria" panose="02040503050406030204" pitchFamily="18" charset="0"/>
            </a:rPr>
            <a:t>OS is not aware of the existence of function. So program consist of single process.</a:t>
          </a:r>
          <a:endParaRPr lang="en-US" sz="2400" dirty="0">
            <a:latin typeface="Cambria" panose="02040503050406030204" pitchFamily="18" charset="0"/>
          </a:endParaRPr>
        </a:p>
      </dgm:t>
    </dgm:pt>
    <dgm:pt modelId="{8A0DC610-12E6-45A8-BFDC-C88BD6721FB6}" type="parTrans" cxnId="{892B103F-B204-4996-9778-F1471F206DA8}">
      <dgm:prSet/>
      <dgm:spPr/>
      <dgm:t>
        <a:bodyPr/>
        <a:lstStyle/>
        <a:p>
          <a:endParaRPr lang="en-US"/>
        </a:p>
      </dgm:t>
    </dgm:pt>
    <dgm:pt modelId="{32F7CD6B-1208-4149-804D-D94D79205F44}" type="sibTrans" cxnId="{892B103F-B204-4996-9778-F1471F206DA8}">
      <dgm:prSet/>
      <dgm:spPr/>
      <dgm:t>
        <a:bodyPr/>
        <a:lstStyle/>
        <a:p>
          <a:endParaRPr lang="en-US"/>
        </a:p>
      </dgm:t>
    </dgm:pt>
    <dgm:pt modelId="{FC12D14D-82C4-4662-84F3-3BDF657805C3}">
      <dgm:prSet custT="1"/>
      <dgm:spPr/>
      <dgm:t>
        <a:bodyPr/>
        <a:lstStyle/>
        <a:p>
          <a:pPr algn="l" rtl="0"/>
          <a:r>
            <a:rPr lang="en-IN" sz="2400" dirty="0">
              <a:latin typeface="Cambria" panose="02040503050406030204" pitchFamily="18" charset="0"/>
            </a:rPr>
            <a:t>Many to one:</a:t>
          </a:r>
          <a:endParaRPr lang="en-US" sz="2400" dirty="0">
            <a:latin typeface="Cambria" panose="02040503050406030204" pitchFamily="18" charset="0"/>
          </a:endParaRPr>
        </a:p>
      </dgm:t>
    </dgm:pt>
    <dgm:pt modelId="{E05FACF9-0EBC-4BB7-8EDA-F6D6A04D63B2}" type="parTrans" cxnId="{157A11C9-436C-49A5-BEFF-987F3E54DC26}">
      <dgm:prSet/>
      <dgm:spPr/>
      <dgm:t>
        <a:bodyPr/>
        <a:lstStyle/>
        <a:p>
          <a:endParaRPr lang="en-US"/>
        </a:p>
      </dgm:t>
    </dgm:pt>
    <dgm:pt modelId="{6D950A08-C01D-4AC8-BF3B-975EFDB6EA76}" type="sibTrans" cxnId="{157A11C9-436C-49A5-BEFF-987F3E54DC26}">
      <dgm:prSet/>
      <dgm:spPr/>
      <dgm:t>
        <a:bodyPr/>
        <a:lstStyle/>
        <a:p>
          <a:endParaRPr lang="en-US"/>
        </a:p>
      </dgm:t>
    </dgm:pt>
    <dgm:pt modelId="{1241A35E-EE0B-468D-944F-FB39393BF800}">
      <dgm:prSet custT="1"/>
      <dgm:spPr/>
      <dgm:t>
        <a:bodyPr/>
        <a:lstStyle/>
        <a:p>
          <a:pPr algn="just" rtl="0"/>
          <a:r>
            <a:rPr lang="en-IN" sz="2400" dirty="0">
              <a:latin typeface="Cambria" panose="02040503050406030204" pitchFamily="18" charset="0"/>
            </a:rPr>
            <a:t>Many simultaneous executions of program.</a:t>
          </a:r>
          <a:endParaRPr lang="en-US" sz="2400" dirty="0">
            <a:latin typeface="Cambria" panose="02040503050406030204" pitchFamily="18" charset="0"/>
          </a:endParaRPr>
        </a:p>
      </dgm:t>
    </dgm:pt>
    <dgm:pt modelId="{749119F4-274A-4B3F-BEA5-B3158E11A001}" type="parTrans" cxnId="{D7A61CBE-FB94-4ED1-9FEC-0C1F3B05CFF7}">
      <dgm:prSet/>
      <dgm:spPr/>
      <dgm:t>
        <a:bodyPr/>
        <a:lstStyle/>
        <a:p>
          <a:endParaRPr lang="en-US"/>
        </a:p>
      </dgm:t>
    </dgm:pt>
    <dgm:pt modelId="{C6E3BDA1-4DEB-412B-BB4D-8CECADFE3D67}" type="sibTrans" cxnId="{D7A61CBE-FB94-4ED1-9FEC-0C1F3B05CFF7}">
      <dgm:prSet/>
      <dgm:spPr/>
      <dgm:t>
        <a:bodyPr/>
        <a:lstStyle/>
        <a:p>
          <a:endParaRPr lang="en-US"/>
        </a:p>
      </dgm:t>
    </dgm:pt>
    <dgm:pt modelId="{620EF46C-B434-409C-B7AA-8CE3E6B4DE79}">
      <dgm:prSet custT="1"/>
      <dgm:spPr/>
      <dgm:t>
        <a:bodyPr/>
        <a:lstStyle/>
        <a:p>
          <a:pPr algn="just" rtl="0"/>
          <a:r>
            <a:rPr lang="en-IN" sz="2400" dirty="0">
              <a:latin typeface="Cambria" panose="02040503050406030204" pitchFamily="18" charset="0"/>
            </a:rPr>
            <a:t>Program informs OS about its parts that are to be executed concurrently thus OS consider each part as process.</a:t>
          </a:r>
          <a:endParaRPr lang="en-US" sz="2400" dirty="0">
            <a:latin typeface="Cambria" panose="02040503050406030204" pitchFamily="18" charset="0"/>
          </a:endParaRPr>
        </a:p>
      </dgm:t>
    </dgm:pt>
    <dgm:pt modelId="{5441FF35-36FA-431C-8825-EB768CF50E81}" type="parTrans" cxnId="{35A5A2BA-039E-4C85-B09F-072D61440433}">
      <dgm:prSet/>
      <dgm:spPr/>
      <dgm:t>
        <a:bodyPr/>
        <a:lstStyle/>
        <a:p>
          <a:endParaRPr lang="en-US"/>
        </a:p>
      </dgm:t>
    </dgm:pt>
    <dgm:pt modelId="{1BB60667-F7D3-441B-81EF-33A552FBBFA8}" type="sibTrans" cxnId="{35A5A2BA-039E-4C85-B09F-072D61440433}">
      <dgm:prSet/>
      <dgm:spPr/>
      <dgm:t>
        <a:bodyPr/>
        <a:lstStyle/>
        <a:p>
          <a:endParaRPr lang="en-US"/>
        </a:p>
      </dgm:t>
    </dgm:pt>
    <dgm:pt modelId="{30C65E24-CA41-4FCE-8FF5-B2932C651FD9}">
      <dgm:prSet custT="1"/>
      <dgm:spPr/>
      <dgm:t>
        <a:bodyPr/>
        <a:lstStyle/>
        <a:p>
          <a:pPr algn="just" rtl="0"/>
          <a:r>
            <a:rPr lang="en-IN" sz="2400" dirty="0">
              <a:latin typeface="Cambria" panose="02040503050406030204" pitchFamily="18" charset="0"/>
            </a:rPr>
            <a:t>So one program any many process.</a:t>
          </a:r>
          <a:endParaRPr lang="en-US" sz="2400" dirty="0">
            <a:latin typeface="Cambria" panose="02040503050406030204" pitchFamily="18" charset="0"/>
          </a:endParaRPr>
        </a:p>
      </dgm:t>
    </dgm:pt>
    <dgm:pt modelId="{4E0CB108-595C-40FE-B2DC-A47B7EFA2C75}" type="parTrans" cxnId="{4F301662-388F-406D-A93F-F1A58C592BC4}">
      <dgm:prSet/>
      <dgm:spPr/>
      <dgm:t>
        <a:bodyPr/>
        <a:lstStyle/>
        <a:p>
          <a:endParaRPr lang="en-US"/>
        </a:p>
      </dgm:t>
    </dgm:pt>
    <dgm:pt modelId="{F68BAD53-38F3-4AE9-9C28-350BE6F7D849}" type="sibTrans" cxnId="{4F301662-388F-406D-A93F-F1A58C592BC4}">
      <dgm:prSet/>
      <dgm:spPr/>
      <dgm:t>
        <a:bodyPr/>
        <a:lstStyle/>
        <a:p>
          <a:endParaRPr lang="en-US"/>
        </a:p>
      </dgm:t>
    </dgm:pt>
    <dgm:pt modelId="{E6C0526F-8F88-4FBA-A712-7D733C0E083A}">
      <dgm:prSet custT="1"/>
      <dgm:spPr/>
      <dgm:t>
        <a:bodyPr/>
        <a:lstStyle/>
        <a:p>
          <a:pPr algn="just" rtl="0"/>
          <a:r>
            <a:rPr lang="en-IN" sz="2400" dirty="0">
              <a:latin typeface="Cambria" panose="02040503050406030204" pitchFamily="18" charset="0"/>
            </a:rPr>
            <a:t>This process are know as concurrent process.</a:t>
          </a:r>
          <a:endParaRPr lang="en-US" sz="2400" dirty="0">
            <a:latin typeface="Cambria" panose="02040503050406030204" pitchFamily="18" charset="0"/>
          </a:endParaRPr>
        </a:p>
      </dgm:t>
    </dgm:pt>
    <dgm:pt modelId="{0451C260-17F5-4299-9FDA-90BDC2F1C1F9}" type="parTrans" cxnId="{F8973E42-3D27-4A71-A965-D9156AA21169}">
      <dgm:prSet/>
      <dgm:spPr/>
      <dgm:t>
        <a:bodyPr/>
        <a:lstStyle/>
        <a:p>
          <a:endParaRPr lang="en-US"/>
        </a:p>
      </dgm:t>
    </dgm:pt>
    <dgm:pt modelId="{F5C51BC9-F45D-443E-A9DE-C174F18B173C}" type="sibTrans" cxnId="{F8973E42-3D27-4A71-A965-D9156AA21169}">
      <dgm:prSet/>
      <dgm:spPr/>
      <dgm:t>
        <a:bodyPr/>
        <a:lstStyle/>
        <a:p>
          <a:endParaRPr lang="en-US"/>
        </a:p>
      </dgm:t>
    </dgm:pt>
    <dgm:pt modelId="{ECEFF992-B1ED-40B2-9B22-9FCE04A8EAF8}" type="pres">
      <dgm:prSet presAssocID="{AEAD8D17-A5DD-4064-86AB-522E5B84C205}" presName="linear" presStyleCnt="0">
        <dgm:presLayoutVars>
          <dgm:animLvl val="lvl"/>
          <dgm:resizeHandles val="exact"/>
        </dgm:presLayoutVars>
      </dgm:prSet>
      <dgm:spPr/>
    </dgm:pt>
    <dgm:pt modelId="{7358AC33-3979-4070-B4C4-166C82376F38}" type="pres">
      <dgm:prSet presAssocID="{636A23B3-D659-4878-BB3C-9FAE33A0D016}" presName="parentText" presStyleLbl="node1" presStyleIdx="0" presStyleCnt="2">
        <dgm:presLayoutVars>
          <dgm:chMax val="0"/>
          <dgm:bulletEnabled val="1"/>
        </dgm:presLayoutVars>
      </dgm:prSet>
      <dgm:spPr/>
    </dgm:pt>
    <dgm:pt modelId="{3632A06C-807E-44D9-A96F-8D960A6E9730}" type="pres">
      <dgm:prSet presAssocID="{636A23B3-D659-4878-BB3C-9FAE33A0D016}" presName="childText" presStyleLbl="revTx" presStyleIdx="0" presStyleCnt="2">
        <dgm:presLayoutVars>
          <dgm:bulletEnabled val="1"/>
        </dgm:presLayoutVars>
      </dgm:prSet>
      <dgm:spPr/>
    </dgm:pt>
    <dgm:pt modelId="{98B06B02-F25D-4771-AA14-444CB8E804C3}" type="pres">
      <dgm:prSet presAssocID="{FC12D14D-82C4-4662-84F3-3BDF657805C3}" presName="parentText" presStyleLbl="node1" presStyleIdx="1" presStyleCnt="2">
        <dgm:presLayoutVars>
          <dgm:chMax val="0"/>
          <dgm:bulletEnabled val="1"/>
        </dgm:presLayoutVars>
      </dgm:prSet>
      <dgm:spPr/>
    </dgm:pt>
    <dgm:pt modelId="{4FA627D4-9B7E-477F-9C33-7FBF4C1374F4}" type="pres">
      <dgm:prSet presAssocID="{FC12D14D-82C4-4662-84F3-3BDF657805C3}" presName="childText" presStyleLbl="revTx" presStyleIdx="1" presStyleCnt="2">
        <dgm:presLayoutVars>
          <dgm:bulletEnabled val="1"/>
        </dgm:presLayoutVars>
      </dgm:prSet>
      <dgm:spPr/>
    </dgm:pt>
  </dgm:ptLst>
  <dgm:cxnLst>
    <dgm:cxn modelId="{CEC7E30A-619B-4750-B940-C96C0050EF10}" type="presOf" srcId="{30C65E24-CA41-4FCE-8FF5-B2932C651FD9}" destId="{4FA627D4-9B7E-477F-9C33-7FBF4C1374F4}" srcOrd="0" destOrd="2" presId="urn:microsoft.com/office/officeart/2005/8/layout/vList2"/>
    <dgm:cxn modelId="{5BEB2F2F-FEC4-4E6C-B9F2-8C64FE10B7D8}" type="presOf" srcId="{9A13D8B2-DFD8-423C-A358-8ADC99B46DD4}" destId="{3632A06C-807E-44D9-A96F-8D960A6E9730}" srcOrd="0" destOrd="0" presId="urn:microsoft.com/office/officeart/2005/8/layout/vList2"/>
    <dgm:cxn modelId="{1D2E0033-948A-4307-B98D-BD0396A37DA4}" srcId="{636A23B3-D659-4878-BB3C-9FAE33A0D016}" destId="{DC3350EC-7D42-4DD0-9E7E-4147BA5D72B9}" srcOrd="1" destOrd="0" parTransId="{5ECA0059-E344-400F-9742-AF2C8E06A241}" sibTransId="{BFE91872-355E-4CA5-B039-D8BC801C739E}"/>
    <dgm:cxn modelId="{28C1D435-A7FC-4BBB-9023-1B5D51FF87D5}" type="presOf" srcId="{620EF46C-B434-409C-B7AA-8CE3E6B4DE79}" destId="{4FA627D4-9B7E-477F-9C33-7FBF4C1374F4}" srcOrd="0" destOrd="1" presId="urn:microsoft.com/office/officeart/2005/8/layout/vList2"/>
    <dgm:cxn modelId="{892B103F-B204-4996-9778-F1471F206DA8}" srcId="{636A23B3-D659-4878-BB3C-9FAE33A0D016}" destId="{7E16EF65-5164-4A5C-9E4E-B319E004B02D}" srcOrd="2" destOrd="0" parTransId="{8A0DC610-12E6-45A8-BFDC-C88BD6721FB6}" sibTransId="{32F7CD6B-1208-4149-804D-D94D79205F44}"/>
    <dgm:cxn modelId="{4F301662-388F-406D-A93F-F1A58C592BC4}" srcId="{FC12D14D-82C4-4662-84F3-3BDF657805C3}" destId="{30C65E24-CA41-4FCE-8FF5-B2932C651FD9}" srcOrd="2" destOrd="0" parTransId="{4E0CB108-595C-40FE-B2DC-A47B7EFA2C75}" sibTransId="{F68BAD53-38F3-4AE9-9C28-350BE6F7D849}"/>
    <dgm:cxn modelId="{F8973E42-3D27-4A71-A965-D9156AA21169}" srcId="{FC12D14D-82C4-4662-84F3-3BDF657805C3}" destId="{E6C0526F-8F88-4FBA-A712-7D733C0E083A}" srcOrd="3" destOrd="0" parTransId="{0451C260-17F5-4299-9FDA-90BDC2F1C1F9}" sibTransId="{F5C51BC9-F45D-443E-A9DE-C174F18B173C}"/>
    <dgm:cxn modelId="{42D66064-99F7-435E-B7A1-BBA82C3791CA}" type="presOf" srcId="{DC3350EC-7D42-4DD0-9E7E-4147BA5D72B9}" destId="{3632A06C-807E-44D9-A96F-8D960A6E9730}" srcOrd="0" destOrd="1" presId="urn:microsoft.com/office/officeart/2005/8/layout/vList2"/>
    <dgm:cxn modelId="{AF32BA72-F191-4F15-B15D-FD7E52718AB3}" type="presOf" srcId="{7E16EF65-5164-4A5C-9E4E-B319E004B02D}" destId="{3632A06C-807E-44D9-A96F-8D960A6E9730}" srcOrd="0" destOrd="2" presId="urn:microsoft.com/office/officeart/2005/8/layout/vList2"/>
    <dgm:cxn modelId="{A55AB975-39F8-4A31-BDD2-667D339C546C}" type="presOf" srcId="{AEAD8D17-A5DD-4064-86AB-522E5B84C205}" destId="{ECEFF992-B1ED-40B2-9B22-9FCE04A8EAF8}" srcOrd="0" destOrd="0" presId="urn:microsoft.com/office/officeart/2005/8/layout/vList2"/>
    <dgm:cxn modelId="{CEB29C86-2BF3-42FC-98C3-021697A4FE51}" type="presOf" srcId="{E6C0526F-8F88-4FBA-A712-7D733C0E083A}" destId="{4FA627D4-9B7E-477F-9C33-7FBF4C1374F4}" srcOrd="0" destOrd="3" presId="urn:microsoft.com/office/officeart/2005/8/layout/vList2"/>
    <dgm:cxn modelId="{4C06999A-DED7-467A-8C0B-C9647C6CEF7B}" srcId="{AEAD8D17-A5DD-4064-86AB-522E5B84C205}" destId="{636A23B3-D659-4878-BB3C-9FAE33A0D016}" srcOrd="0" destOrd="0" parTransId="{27DED45A-A2AF-4F8C-8ADA-2323EEDE42E8}" sibTransId="{79CBBE9D-613D-4B4A-A950-78D30D93C206}"/>
    <dgm:cxn modelId="{2797CFA3-116D-49F4-B542-D4AB1DB98FA6}" type="presOf" srcId="{1241A35E-EE0B-468D-944F-FB39393BF800}" destId="{4FA627D4-9B7E-477F-9C33-7FBF4C1374F4}" srcOrd="0" destOrd="0" presId="urn:microsoft.com/office/officeart/2005/8/layout/vList2"/>
    <dgm:cxn modelId="{2EC3E2A9-761E-4A70-9339-8E532152EC20}" type="presOf" srcId="{636A23B3-D659-4878-BB3C-9FAE33A0D016}" destId="{7358AC33-3979-4070-B4C4-166C82376F38}" srcOrd="0" destOrd="0" presId="urn:microsoft.com/office/officeart/2005/8/layout/vList2"/>
    <dgm:cxn modelId="{837BD0B4-C7C9-4432-9216-77C686A7ADE4}" srcId="{636A23B3-D659-4878-BB3C-9FAE33A0D016}" destId="{9A13D8B2-DFD8-423C-A358-8ADC99B46DD4}" srcOrd="0" destOrd="0" parTransId="{2CED589B-A9A2-4A85-9960-76E56BD7264A}" sibTransId="{2A4B6E67-1F67-460A-A57A-35D1B6FE0B19}"/>
    <dgm:cxn modelId="{35A5A2BA-039E-4C85-B09F-072D61440433}" srcId="{FC12D14D-82C4-4662-84F3-3BDF657805C3}" destId="{620EF46C-B434-409C-B7AA-8CE3E6B4DE79}" srcOrd="1" destOrd="0" parTransId="{5441FF35-36FA-431C-8825-EB768CF50E81}" sibTransId="{1BB60667-F7D3-441B-81EF-33A552FBBFA8}"/>
    <dgm:cxn modelId="{D7A61CBE-FB94-4ED1-9FEC-0C1F3B05CFF7}" srcId="{FC12D14D-82C4-4662-84F3-3BDF657805C3}" destId="{1241A35E-EE0B-468D-944F-FB39393BF800}" srcOrd="0" destOrd="0" parTransId="{749119F4-274A-4B3F-BEA5-B3158E11A001}" sibTransId="{C6E3BDA1-4DEB-412B-BB4D-8CECADFE3D67}"/>
    <dgm:cxn modelId="{157A11C9-436C-49A5-BEFF-987F3E54DC26}" srcId="{AEAD8D17-A5DD-4064-86AB-522E5B84C205}" destId="{FC12D14D-82C4-4662-84F3-3BDF657805C3}" srcOrd="1" destOrd="0" parTransId="{E05FACF9-0EBC-4BB7-8EDA-F6D6A04D63B2}" sibTransId="{6D950A08-C01D-4AC8-BF3B-975EFDB6EA76}"/>
    <dgm:cxn modelId="{F94C61FC-9822-4197-8824-4C244B4541D5}" type="presOf" srcId="{FC12D14D-82C4-4662-84F3-3BDF657805C3}" destId="{98B06B02-F25D-4771-AA14-444CB8E804C3}" srcOrd="0" destOrd="0" presId="urn:microsoft.com/office/officeart/2005/8/layout/vList2"/>
    <dgm:cxn modelId="{39AC3E04-7F8E-43BF-A6FF-86E956EF9802}" type="presParOf" srcId="{ECEFF992-B1ED-40B2-9B22-9FCE04A8EAF8}" destId="{7358AC33-3979-4070-B4C4-166C82376F38}" srcOrd="0" destOrd="0" presId="urn:microsoft.com/office/officeart/2005/8/layout/vList2"/>
    <dgm:cxn modelId="{F3CADA3E-031F-4E07-BF86-AE599D3CB8DD}" type="presParOf" srcId="{ECEFF992-B1ED-40B2-9B22-9FCE04A8EAF8}" destId="{3632A06C-807E-44D9-A96F-8D960A6E9730}" srcOrd="1" destOrd="0" presId="urn:microsoft.com/office/officeart/2005/8/layout/vList2"/>
    <dgm:cxn modelId="{D057921E-3106-4125-BCF2-89EFA2E9E3CA}" type="presParOf" srcId="{ECEFF992-B1ED-40B2-9B22-9FCE04A8EAF8}" destId="{98B06B02-F25D-4771-AA14-444CB8E804C3}" srcOrd="2" destOrd="0" presId="urn:microsoft.com/office/officeart/2005/8/layout/vList2"/>
    <dgm:cxn modelId="{DE6D8A48-A317-4960-9DFD-8E2B367BA70A}" type="presParOf" srcId="{ECEFF992-B1ED-40B2-9B22-9FCE04A8EAF8}" destId="{4FA627D4-9B7E-477F-9C33-7FBF4C1374F4}"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FB11FF1-E9AB-47A1-9425-845636AB0317}"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25494DD1-053A-44A9-A7BA-4510989AD95B}">
      <dgm:prSet custT="1"/>
      <dgm:spPr/>
      <dgm:t>
        <a:bodyPr/>
        <a:lstStyle/>
        <a:p>
          <a:pPr rtl="0"/>
          <a:r>
            <a:rPr lang="en-US" sz="2400" dirty="0">
              <a:latin typeface="Cambria" panose="02040503050406030204" pitchFamily="18" charset="0"/>
            </a:rPr>
            <a:t>To implement the process model, the operating system maintains a table called the process table.</a:t>
          </a:r>
        </a:p>
      </dgm:t>
    </dgm:pt>
    <dgm:pt modelId="{6197EB17-F920-4E62-A887-07F5440A8B71}" type="parTrans" cxnId="{C60C90B2-9F3B-4C39-9F04-6F8B5B35D933}">
      <dgm:prSet/>
      <dgm:spPr/>
      <dgm:t>
        <a:bodyPr/>
        <a:lstStyle/>
        <a:p>
          <a:endParaRPr lang="en-US"/>
        </a:p>
      </dgm:t>
    </dgm:pt>
    <dgm:pt modelId="{A0873190-4192-4812-B4A3-813CCF15B897}" type="sibTrans" cxnId="{C60C90B2-9F3B-4C39-9F04-6F8B5B35D933}">
      <dgm:prSet/>
      <dgm:spPr/>
      <dgm:t>
        <a:bodyPr/>
        <a:lstStyle/>
        <a:p>
          <a:endParaRPr lang="en-US"/>
        </a:p>
      </dgm:t>
    </dgm:pt>
    <dgm:pt modelId="{8E92AA39-CDDE-486D-859B-A7DF361B26A4}">
      <dgm:prSet custT="1"/>
      <dgm:spPr/>
      <dgm:t>
        <a:bodyPr/>
        <a:lstStyle/>
        <a:p>
          <a:pPr rtl="0"/>
          <a:r>
            <a:rPr lang="en-US" sz="2400" dirty="0">
              <a:latin typeface="Cambria" panose="02040503050406030204" pitchFamily="18" charset="0"/>
            </a:rPr>
            <a:t>Process table is </a:t>
          </a:r>
          <a:r>
            <a:rPr lang="en-US" sz="2400" i="1" dirty="0">
              <a:latin typeface="Cambria" panose="02040503050406030204" pitchFamily="18" charset="0"/>
            </a:rPr>
            <a:t>array</a:t>
          </a:r>
          <a:r>
            <a:rPr lang="en-US" sz="2400" dirty="0">
              <a:latin typeface="Cambria" panose="02040503050406030204" pitchFamily="18" charset="0"/>
            </a:rPr>
            <a:t> of structure</a:t>
          </a:r>
        </a:p>
      </dgm:t>
    </dgm:pt>
    <dgm:pt modelId="{E6475E96-BC02-4B1B-8DC2-385DE59DAE1F}" type="parTrans" cxnId="{5D123936-E520-4547-877F-026B9EBE3F87}">
      <dgm:prSet/>
      <dgm:spPr/>
      <dgm:t>
        <a:bodyPr/>
        <a:lstStyle/>
        <a:p>
          <a:endParaRPr lang="en-US"/>
        </a:p>
      </dgm:t>
    </dgm:pt>
    <dgm:pt modelId="{3E79B92D-0C77-4AB7-BB22-C04B705EBC89}" type="sibTrans" cxnId="{5D123936-E520-4547-877F-026B9EBE3F87}">
      <dgm:prSet/>
      <dgm:spPr/>
      <dgm:t>
        <a:bodyPr/>
        <a:lstStyle/>
        <a:p>
          <a:endParaRPr lang="en-US"/>
        </a:p>
      </dgm:t>
    </dgm:pt>
    <dgm:pt modelId="{D5FF3E82-983E-48A6-86E5-87F6CADFB26B}">
      <dgm:prSet custT="1"/>
      <dgm:spPr/>
      <dgm:t>
        <a:bodyPr/>
        <a:lstStyle/>
        <a:p>
          <a:pPr rtl="0"/>
          <a:r>
            <a:rPr lang="en-US" sz="2400" dirty="0">
              <a:latin typeface="Cambria" panose="02040503050406030204" pitchFamily="18" charset="0"/>
            </a:rPr>
            <a:t>Another name for process table is process control block (PCB)</a:t>
          </a:r>
        </a:p>
      </dgm:t>
    </dgm:pt>
    <dgm:pt modelId="{9D7EF0C1-ABB6-47E4-8816-3AC99A3AF6DA}" type="parTrans" cxnId="{18A98FAD-7E70-49E1-BC43-4467F4C66F83}">
      <dgm:prSet/>
      <dgm:spPr/>
      <dgm:t>
        <a:bodyPr/>
        <a:lstStyle/>
        <a:p>
          <a:endParaRPr lang="en-US"/>
        </a:p>
      </dgm:t>
    </dgm:pt>
    <dgm:pt modelId="{C3BD9A34-F85E-4E0B-B2A8-D4A4262CD64A}" type="sibTrans" cxnId="{18A98FAD-7E70-49E1-BC43-4467F4C66F83}">
      <dgm:prSet/>
      <dgm:spPr/>
      <dgm:t>
        <a:bodyPr/>
        <a:lstStyle/>
        <a:p>
          <a:endParaRPr lang="en-US"/>
        </a:p>
      </dgm:t>
    </dgm:pt>
    <dgm:pt modelId="{827886D6-EE22-4373-BDC8-C11CEFB972D8}">
      <dgm:prSet custT="1"/>
      <dgm:spPr/>
      <dgm:t>
        <a:bodyPr/>
        <a:lstStyle/>
        <a:p>
          <a:pPr rtl="0"/>
          <a:r>
            <a:rPr lang="en-US" sz="2400" dirty="0">
              <a:latin typeface="Cambria" panose="02040503050406030204" pitchFamily="18" charset="0"/>
            </a:rPr>
            <a:t>PCB is the key to multiprogramming.</a:t>
          </a:r>
        </a:p>
      </dgm:t>
    </dgm:pt>
    <dgm:pt modelId="{B4A69262-0105-4960-8D41-2FE0A7B61E66}" type="parTrans" cxnId="{09F4DA8A-2671-41B3-89A3-6079E4104787}">
      <dgm:prSet/>
      <dgm:spPr/>
      <dgm:t>
        <a:bodyPr/>
        <a:lstStyle/>
        <a:p>
          <a:endParaRPr lang="en-US"/>
        </a:p>
      </dgm:t>
    </dgm:pt>
    <dgm:pt modelId="{7ECA74D8-0A81-44C1-80B8-FBB5640A2B35}" type="sibTrans" cxnId="{09F4DA8A-2671-41B3-89A3-6079E4104787}">
      <dgm:prSet/>
      <dgm:spPr/>
      <dgm:t>
        <a:bodyPr/>
        <a:lstStyle/>
        <a:p>
          <a:endParaRPr lang="en-US"/>
        </a:p>
      </dgm:t>
    </dgm:pt>
    <dgm:pt modelId="{D55F0FE5-E0E1-4D47-9F95-93A722DDDD76}">
      <dgm:prSet custT="1"/>
      <dgm:spPr/>
      <dgm:t>
        <a:bodyPr/>
        <a:lstStyle/>
        <a:p>
          <a:pPr rtl="0"/>
          <a:r>
            <a:rPr lang="en-US" sz="2400" dirty="0">
              <a:latin typeface="Cambria" panose="02040503050406030204" pitchFamily="18" charset="0"/>
            </a:rPr>
            <a:t>PCB must be saved when a process is switched from </a:t>
          </a:r>
          <a:r>
            <a:rPr lang="en-US" sz="2400" i="1" dirty="0">
              <a:latin typeface="Cambria" panose="02040503050406030204" pitchFamily="18" charset="0"/>
            </a:rPr>
            <a:t>running</a:t>
          </a:r>
          <a:r>
            <a:rPr lang="en-US" sz="2400" dirty="0">
              <a:latin typeface="Cambria" panose="02040503050406030204" pitchFamily="18" charset="0"/>
            </a:rPr>
            <a:t> to </a:t>
          </a:r>
          <a:r>
            <a:rPr lang="en-US" sz="2400" i="1" dirty="0">
              <a:latin typeface="Cambria" panose="02040503050406030204" pitchFamily="18" charset="0"/>
            </a:rPr>
            <a:t>ready</a:t>
          </a:r>
          <a:r>
            <a:rPr lang="en-US" sz="2400" dirty="0">
              <a:latin typeface="Cambria" panose="02040503050406030204" pitchFamily="18" charset="0"/>
            </a:rPr>
            <a:t> or </a:t>
          </a:r>
          <a:r>
            <a:rPr lang="en-US" sz="2400" i="1" dirty="0">
              <a:latin typeface="Cambria" panose="02040503050406030204" pitchFamily="18" charset="0"/>
            </a:rPr>
            <a:t>blocked </a:t>
          </a:r>
          <a:r>
            <a:rPr lang="en-US" sz="2400" dirty="0">
              <a:latin typeface="Cambria" panose="02040503050406030204" pitchFamily="18" charset="0"/>
            </a:rPr>
            <a:t>states.</a:t>
          </a:r>
        </a:p>
      </dgm:t>
    </dgm:pt>
    <dgm:pt modelId="{7095164A-3943-456F-B0FA-26FA1F390AB6}" type="parTrans" cxnId="{9B27F20D-4F65-4056-A39C-31DD3E70CCC3}">
      <dgm:prSet/>
      <dgm:spPr/>
      <dgm:t>
        <a:bodyPr/>
        <a:lstStyle/>
        <a:p>
          <a:endParaRPr lang="en-US"/>
        </a:p>
      </dgm:t>
    </dgm:pt>
    <dgm:pt modelId="{AED2E7B9-15EF-44C4-AC63-6AC2DA87A63C}" type="sibTrans" cxnId="{9B27F20D-4F65-4056-A39C-31DD3E70CCC3}">
      <dgm:prSet/>
      <dgm:spPr/>
      <dgm:t>
        <a:bodyPr/>
        <a:lstStyle/>
        <a:p>
          <a:endParaRPr lang="en-US"/>
        </a:p>
      </dgm:t>
    </dgm:pt>
    <dgm:pt modelId="{6775542F-48D7-4D0D-888F-4AA358324BE9}" type="pres">
      <dgm:prSet presAssocID="{DFB11FF1-E9AB-47A1-9425-845636AB0317}" presName="Name0" presStyleCnt="0">
        <dgm:presLayoutVars>
          <dgm:chMax val="7"/>
          <dgm:chPref val="7"/>
          <dgm:dir/>
        </dgm:presLayoutVars>
      </dgm:prSet>
      <dgm:spPr/>
    </dgm:pt>
    <dgm:pt modelId="{9E651CFA-CC22-4D6A-8D03-A890C2189E4E}" type="pres">
      <dgm:prSet presAssocID="{DFB11FF1-E9AB-47A1-9425-845636AB0317}" presName="Name1" presStyleCnt="0"/>
      <dgm:spPr/>
    </dgm:pt>
    <dgm:pt modelId="{7E5DB9BA-79FA-4120-BA3E-205B1FF378FB}" type="pres">
      <dgm:prSet presAssocID="{DFB11FF1-E9AB-47A1-9425-845636AB0317}" presName="cycle" presStyleCnt="0"/>
      <dgm:spPr/>
    </dgm:pt>
    <dgm:pt modelId="{62503A2F-BA18-4B02-9D69-51988333EC37}" type="pres">
      <dgm:prSet presAssocID="{DFB11FF1-E9AB-47A1-9425-845636AB0317}" presName="srcNode" presStyleLbl="node1" presStyleIdx="0" presStyleCnt="5"/>
      <dgm:spPr/>
    </dgm:pt>
    <dgm:pt modelId="{D5ED90A7-1693-451B-9EE3-55790060CDE6}" type="pres">
      <dgm:prSet presAssocID="{DFB11FF1-E9AB-47A1-9425-845636AB0317}" presName="conn" presStyleLbl="parChTrans1D2" presStyleIdx="0" presStyleCnt="1"/>
      <dgm:spPr/>
    </dgm:pt>
    <dgm:pt modelId="{4A1D35AF-27CB-444D-9497-1F9F7B66B281}" type="pres">
      <dgm:prSet presAssocID="{DFB11FF1-E9AB-47A1-9425-845636AB0317}" presName="extraNode" presStyleLbl="node1" presStyleIdx="0" presStyleCnt="5"/>
      <dgm:spPr/>
    </dgm:pt>
    <dgm:pt modelId="{FAD4A29D-52BF-4CF9-8AA3-9B6876950CEE}" type="pres">
      <dgm:prSet presAssocID="{DFB11FF1-E9AB-47A1-9425-845636AB0317}" presName="dstNode" presStyleLbl="node1" presStyleIdx="0" presStyleCnt="5"/>
      <dgm:spPr/>
    </dgm:pt>
    <dgm:pt modelId="{0E3E8A80-A99D-4E07-8FDC-B1F2DF07CDDC}" type="pres">
      <dgm:prSet presAssocID="{25494DD1-053A-44A9-A7BA-4510989AD95B}" presName="text_1" presStyleLbl="node1" presStyleIdx="0" presStyleCnt="5">
        <dgm:presLayoutVars>
          <dgm:bulletEnabled val="1"/>
        </dgm:presLayoutVars>
      </dgm:prSet>
      <dgm:spPr/>
    </dgm:pt>
    <dgm:pt modelId="{EEA38264-876A-427F-B809-7876E01AD87E}" type="pres">
      <dgm:prSet presAssocID="{25494DD1-053A-44A9-A7BA-4510989AD95B}" presName="accent_1" presStyleCnt="0"/>
      <dgm:spPr/>
    </dgm:pt>
    <dgm:pt modelId="{524DD383-B6B6-4B4A-82E4-7885DD5561D9}" type="pres">
      <dgm:prSet presAssocID="{25494DD1-053A-44A9-A7BA-4510989AD95B}" presName="accentRepeatNode" presStyleLbl="solidFgAcc1" presStyleIdx="0" presStyleCnt="5"/>
      <dgm:spPr/>
    </dgm:pt>
    <dgm:pt modelId="{292E0308-0EB8-4ED1-95A6-22DBD5A40E93}" type="pres">
      <dgm:prSet presAssocID="{8E92AA39-CDDE-486D-859B-A7DF361B26A4}" presName="text_2" presStyleLbl="node1" presStyleIdx="1" presStyleCnt="5">
        <dgm:presLayoutVars>
          <dgm:bulletEnabled val="1"/>
        </dgm:presLayoutVars>
      </dgm:prSet>
      <dgm:spPr/>
    </dgm:pt>
    <dgm:pt modelId="{7CB61D3D-8974-47AD-A350-8336A42AC2E8}" type="pres">
      <dgm:prSet presAssocID="{8E92AA39-CDDE-486D-859B-A7DF361B26A4}" presName="accent_2" presStyleCnt="0"/>
      <dgm:spPr/>
    </dgm:pt>
    <dgm:pt modelId="{8E1F51C0-CAA3-48DA-8C7F-EC1F23195F38}" type="pres">
      <dgm:prSet presAssocID="{8E92AA39-CDDE-486D-859B-A7DF361B26A4}" presName="accentRepeatNode" presStyleLbl="solidFgAcc1" presStyleIdx="1" presStyleCnt="5"/>
      <dgm:spPr/>
    </dgm:pt>
    <dgm:pt modelId="{07EFA115-CD4E-426C-A18A-1BC766EF5310}" type="pres">
      <dgm:prSet presAssocID="{D5FF3E82-983E-48A6-86E5-87F6CADFB26B}" presName="text_3" presStyleLbl="node1" presStyleIdx="2" presStyleCnt="5">
        <dgm:presLayoutVars>
          <dgm:bulletEnabled val="1"/>
        </dgm:presLayoutVars>
      </dgm:prSet>
      <dgm:spPr/>
    </dgm:pt>
    <dgm:pt modelId="{D0F9BD39-87C2-4B44-A38D-E9DC66EE52E7}" type="pres">
      <dgm:prSet presAssocID="{D5FF3E82-983E-48A6-86E5-87F6CADFB26B}" presName="accent_3" presStyleCnt="0"/>
      <dgm:spPr/>
    </dgm:pt>
    <dgm:pt modelId="{63FC6C19-A074-49E1-AFCA-56F269B1EAE6}" type="pres">
      <dgm:prSet presAssocID="{D5FF3E82-983E-48A6-86E5-87F6CADFB26B}" presName="accentRepeatNode" presStyleLbl="solidFgAcc1" presStyleIdx="2" presStyleCnt="5"/>
      <dgm:spPr/>
    </dgm:pt>
    <dgm:pt modelId="{9E5DFF49-42C0-46C9-95F5-C684FC502940}" type="pres">
      <dgm:prSet presAssocID="{827886D6-EE22-4373-BDC8-C11CEFB972D8}" presName="text_4" presStyleLbl="node1" presStyleIdx="3" presStyleCnt="5">
        <dgm:presLayoutVars>
          <dgm:bulletEnabled val="1"/>
        </dgm:presLayoutVars>
      </dgm:prSet>
      <dgm:spPr/>
    </dgm:pt>
    <dgm:pt modelId="{E4BAA95E-CDD2-46E3-A825-A21511C0CAEA}" type="pres">
      <dgm:prSet presAssocID="{827886D6-EE22-4373-BDC8-C11CEFB972D8}" presName="accent_4" presStyleCnt="0"/>
      <dgm:spPr/>
    </dgm:pt>
    <dgm:pt modelId="{52DA3E8D-FAB2-4DB1-959B-D195E81CCF08}" type="pres">
      <dgm:prSet presAssocID="{827886D6-EE22-4373-BDC8-C11CEFB972D8}" presName="accentRepeatNode" presStyleLbl="solidFgAcc1" presStyleIdx="3" presStyleCnt="5"/>
      <dgm:spPr/>
    </dgm:pt>
    <dgm:pt modelId="{53CD120B-91DE-463E-AA9C-814B95DF87DE}" type="pres">
      <dgm:prSet presAssocID="{D55F0FE5-E0E1-4D47-9F95-93A722DDDD76}" presName="text_5" presStyleLbl="node1" presStyleIdx="4" presStyleCnt="5">
        <dgm:presLayoutVars>
          <dgm:bulletEnabled val="1"/>
        </dgm:presLayoutVars>
      </dgm:prSet>
      <dgm:spPr/>
    </dgm:pt>
    <dgm:pt modelId="{75DC6647-C7CD-49AE-A400-9620F4EA7710}" type="pres">
      <dgm:prSet presAssocID="{D55F0FE5-E0E1-4D47-9F95-93A722DDDD76}" presName="accent_5" presStyleCnt="0"/>
      <dgm:spPr/>
    </dgm:pt>
    <dgm:pt modelId="{E89005D5-ACFA-46A0-8BB4-56EC3311F967}" type="pres">
      <dgm:prSet presAssocID="{D55F0FE5-E0E1-4D47-9F95-93A722DDDD76}" presName="accentRepeatNode" presStyleLbl="solidFgAcc1" presStyleIdx="4" presStyleCnt="5"/>
      <dgm:spPr/>
    </dgm:pt>
  </dgm:ptLst>
  <dgm:cxnLst>
    <dgm:cxn modelId="{9B27F20D-4F65-4056-A39C-31DD3E70CCC3}" srcId="{DFB11FF1-E9AB-47A1-9425-845636AB0317}" destId="{D55F0FE5-E0E1-4D47-9F95-93A722DDDD76}" srcOrd="4" destOrd="0" parTransId="{7095164A-3943-456F-B0FA-26FA1F390AB6}" sibTransId="{AED2E7B9-15EF-44C4-AC63-6AC2DA87A63C}"/>
    <dgm:cxn modelId="{277A761D-1B11-44F6-8152-F8FE341F807D}" type="presOf" srcId="{D55F0FE5-E0E1-4D47-9F95-93A722DDDD76}" destId="{53CD120B-91DE-463E-AA9C-814B95DF87DE}" srcOrd="0" destOrd="0" presId="urn:microsoft.com/office/officeart/2008/layout/VerticalCurvedList"/>
    <dgm:cxn modelId="{5D123936-E520-4547-877F-026B9EBE3F87}" srcId="{DFB11FF1-E9AB-47A1-9425-845636AB0317}" destId="{8E92AA39-CDDE-486D-859B-A7DF361B26A4}" srcOrd="1" destOrd="0" parTransId="{E6475E96-BC02-4B1B-8DC2-385DE59DAE1F}" sibTransId="{3E79B92D-0C77-4AB7-BB22-C04B705EBC89}"/>
    <dgm:cxn modelId="{DE408C3F-7A74-4208-A6C4-FE65D7D7E345}" type="presOf" srcId="{8E92AA39-CDDE-486D-859B-A7DF361B26A4}" destId="{292E0308-0EB8-4ED1-95A6-22DBD5A40E93}" srcOrd="0" destOrd="0" presId="urn:microsoft.com/office/officeart/2008/layout/VerticalCurvedList"/>
    <dgm:cxn modelId="{5CE75041-5DD3-4684-934C-9F911A3D571D}" type="presOf" srcId="{DFB11FF1-E9AB-47A1-9425-845636AB0317}" destId="{6775542F-48D7-4D0D-888F-4AA358324BE9}" srcOrd="0" destOrd="0" presId="urn:microsoft.com/office/officeart/2008/layout/VerticalCurvedList"/>
    <dgm:cxn modelId="{33F95F88-FC5A-4A1E-82FC-286D0B37E875}" type="presOf" srcId="{827886D6-EE22-4373-BDC8-C11CEFB972D8}" destId="{9E5DFF49-42C0-46C9-95F5-C684FC502940}" srcOrd="0" destOrd="0" presId="urn:microsoft.com/office/officeart/2008/layout/VerticalCurvedList"/>
    <dgm:cxn modelId="{09F4DA8A-2671-41B3-89A3-6079E4104787}" srcId="{DFB11FF1-E9AB-47A1-9425-845636AB0317}" destId="{827886D6-EE22-4373-BDC8-C11CEFB972D8}" srcOrd="3" destOrd="0" parTransId="{B4A69262-0105-4960-8D41-2FE0A7B61E66}" sibTransId="{7ECA74D8-0A81-44C1-80B8-FBB5640A2B35}"/>
    <dgm:cxn modelId="{DEF1A698-7646-4D6A-940E-16D0E0532611}" type="presOf" srcId="{25494DD1-053A-44A9-A7BA-4510989AD95B}" destId="{0E3E8A80-A99D-4E07-8FDC-B1F2DF07CDDC}" srcOrd="0" destOrd="0" presId="urn:microsoft.com/office/officeart/2008/layout/VerticalCurvedList"/>
    <dgm:cxn modelId="{90822EA6-1D4E-4764-A0CC-CE0F2AFF591C}" type="presOf" srcId="{A0873190-4192-4812-B4A3-813CCF15B897}" destId="{D5ED90A7-1693-451B-9EE3-55790060CDE6}" srcOrd="0" destOrd="0" presId="urn:microsoft.com/office/officeart/2008/layout/VerticalCurvedList"/>
    <dgm:cxn modelId="{18A98FAD-7E70-49E1-BC43-4467F4C66F83}" srcId="{DFB11FF1-E9AB-47A1-9425-845636AB0317}" destId="{D5FF3E82-983E-48A6-86E5-87F6CADFB26B}" srcOrd="2" destOrd="0" parTransId="{9D7EF0C1-ABB6-47E4-8816-3AC99A3AF6DA}" sibTransId="{C3BD9A34-F85E-4E0B-B2A8-D4A4262CD64A}"/>
    <dgm:cxn modelId="{C60C90B2-9F3B-4C39-9F04-6F8B5B35D933}" srcId="{DFB11FF1-E9AB-47A1-9425-845636AB0317}" destId="{25494DD1-053A-44A9-A7BA-4510989AD95B}" srcOrd="0" destOrd="0" parTransId="{6197EB17-F920-4E62-A887-07F5440A8B71}" sibTransId="{A0873190-4192-4812-B4A3-813CCF15B897}"/>
    <dgm:cxn modelId="{DCC043BD-2482-4BEA-BBC3-6CC6EE54F6AC}" type="presOf" srcId="{D5FF3E82-983E-48A6-86E5-87F6CADFB26B}" destId="{07EFA115-CD4E-426C-A18A-1BC766EF5310}" srcOrd="0" destOrd="0" presId="urn:microsoft.com/office/officeart/2008/layout/VerticalCurvedList"/>
    <dgm:cxn modelId="{4F87A3C2-F678-438F-8F5F-B335BD6B0AC6}" type="presParOf" srcId="{6775542F-48D7-4D0D-888F-4AA358324BE9}" destId="{9E651CFA-CC22-4D6A-8D03-A890C2189E4E}" srcOrd="0" destOrd="0" presId="urn:microsoft.com/office/officeart/2008/layout/VerticalCurvedList"/>
    <dgm:cxn modelId="{4148767E-D45E-4D98-950A-D25AC40F4FAC}" type="presParOf" srcId="{9E651CFA-CC22-4D6A-8D03-A890C2189E4E}" destId="{7E5DB9BA-79FA-4120-BA3E-205B1FF378FB}" srcOrd="0" destOrd="0" presId="urn:microsoft.com/office/officeart/2008/layout/VerticalCurvedList"/>
    <dgm:cxn modelId="{9A365404-0412-4427-9304-A3C767355AE0}" type="presParOf" srcId="{7E5DB9BA-79FA-4120-BA3E-205B1FF378FB}" destId="{62503A2F-BA18-4B02-9D69-51988333EC37}" srcOrd="0" destOrd="0" presId="urn:microsoft.com/office/officeart/2008/layout/VerticalCurvedList"/>
    <dgm:cxn modelId="{CBB90C8F-566B-4D39-9E4E-5E508B5E5AE8}" type="presParOf" srcId="{7E5DB9BA-79FA-4120-BA3E-205B1FF378FB}" destId="{D5ED90A7-1693-451B-9EE3-55790060CDE6}" srcOrd="1" destOrd="0" presId="urn:microsoft.com/office/officeart/2008/layout/VerticalCurvedList"/>
    <dgm:cxn modelId="{407EFCC8-089A-423F-A300-9FEF5C803BA8}" type="presParOf" srcId="{7E5DB9BA-79FA-4120-BA3E-205B1FF378FB}" destId="{4A1D35AF-27CB-444D-9497-1F9F7B66B281}" srcOrd="2" destOrd="0" presId="urn:microsoft.com/office/officeart/2008/layout/VerticalCurvedList"/>
    <dgm:cxn modelId="{774E77DF-DCE9-457F-ABAB-A510AB002ABF}" type="presParOf" srcId="{7E5DB9BA-79FA-4120-BA3E-205B1FF378FB}" destId="{FAD4A29D-52BF-4CF9-8AA3-9B6876950CEE}" srcOrd="3" destOrd="0" presId="urn:microsoft.com/office/officeart/2008/layout/VerticalCurvedList"/>
    <dgm:cxn modelId="{3C72B9A1-CEA1-4A92-834B-4E1324C90DA7}" type="presParOf" srcId="{9E651CFA-CC22-4D6A-8D03-A890C2189E4E}" destId="{0E3E8A80-A99D-4E07-8FDC-B1F2DF07CDDC}" srcOrd="1" destOrd="0" presId="urn:microsoft.com/office/officeart/2008/layout/VerticalCurvedList"/>
    <dgm:cxn modelId="{869C2828-ED61-4B09-8E24-0D0C473A9670}" type="presParOf" srcId="{9E651CFA-CC22-4D6A-8D03-A890C2189E4E}" destId="{EEA38264-876A-427F-B809-7876E01AD87E}" srcOrd="2" destOrd="0" presId="urn:microsoft.com/office/officeart/2008/layout/VerticalCurvedList"/>
    <dgm:cxn modelId="{34BD442B-EEE9-49B1-B0D1-3853506AEB0E}" type="presParOf" srcId="{EEA38264-876A-427F-B809-7876E01AD87E}" destId="{524DD383-B6B6-4B4A-82E4-7885DD5561D9}" srcOrd="0" destOrd="0" presId="urn:microsoft.com/office/officeart/2008/layout/VerticalCurvedList"/>
    <dgm:cxn modelId="{2074D5E1-3E11-4E91-86DD-75B5AB979FFA}" type="presParOf" srcId="{9E651CFA-CC22-4D6A-8D03-A890C2189E4E}" destId="{292E0308-0EB8-4ED1-95A6-22DBD5A40E93}" srcOrd="3" destOrd="0" presId="urn:microsoft.com/office/officeart/2008/layout/VerticalCurvedList"/>
    <dgm:cxn modelId="{D44FB4DB-DFDA-4665-A7D8-F7C2FD9DC1A1}" type="presParOf" srcId="{9E651CFA-CC22-4D6A-8D03-A890C2189E4E}" destId="{7CB61D3D-8974-47AD-A350-8336A42AC2E8}" srcOrd="4" destOrd="0" presId="urn:microsoft.com/office/officeart/2008/layout/VerticalCurvedList"/>
    <dgm:cxn modelId="{324DEADB-5E68-4EFE-A5A4-DAA27DE02FA3}" type="presParOf" srcId="{7CB61D3D-8974-47AD-A350-8336A42AC2E8}" destId="{8E1F51C0-CAA3-48DA-8C7F-EC1F23195F38}" srcOrd="0" destOrd="0" presId="urn:microsoft.com/office/officeart/2008/layout/VerticalCurvedList"/>
    <dgm:cxn modelId="{FF6F3594-61DF-44B4-B76C-06CA10B6AA14}" type="presParOf" srcId="{9E651CFA-CC22-4D6A-8D03-A890C2189E4E}" destId="{07EFA115-CD4E-426C-A18A-1BC766EF5310}" srcOrd="5" destOrd="0" presId="urn:microsoft.com/office/officeart/2008/layout/VerticalCurvedList"/>
    <dgm:cxn modelId="{F6BDA1A8-9043-4FC0-993C-C77AF7F6F9C3}" type="presParOf" srcId="{9E651CFA-CC22-4D6A-8D03-A890C2189E4E}" destId="{D0F9BD39-87C2-4B44-A38D-E9DC66EE52E7}" srcOrd="6" destOrd="0" presId="urn:microsoft.com/office/officeart/2008/layout/VerticalCurvedList"/>
    <dgm:cxn modelId="{61AB53A3-BE34-4F2B-93C3-30890ECF83C6}" type="presParOf" srcId="{D0F9BD39-87C2-4B44-A38D-E9DC66EE52E7}" destId="{63FC6C19-A074-49E1-AFCA-56F269B1EAE6}" srcOrd="0" destOrd="0" presId="urn:microsoft.com/office/officeart/2008/layout/VerticalCurvedList"/>
    <dgm:cxn modelId="{C4023622-2594-4067-AEC6-8DB360497B51}" type="presParOf" srcId="{9E651CFA-CC22-4D6A-8D03-A890C2189E4E}" destId="{9E5DFF49-42C0-46C9-95F5-C684FC502940}" srcOrd="7" destOrd="0" presId="urn:microsoft.com/office/officeart/2008/layout/VerticalCurvedList"/>
    <dgm:cxn modelId="{C74539A4-4617-402A-855B-395589029782}" type="presParOf" srcId="{9E651CFA-CC22-4D6A-8D03-A890C2189E4E}" destId="{E4BAA95E-CDD2-46E3-A825-A21511C0CAEA}" srcOrd="8" destOrd="0" presId="urn:microsoft.com/office/officeart/2008/layout/VerticalCurvedList"/>
    <dgm:cxn modelId="{1EE7D179-2566-4AAC-916E-54F4F21CB448}" type="presParOf" srcId="{E4BAA95E-CDD2-46E3-A825-A21511C0CAEA}" destId="{52DA3E8D-FAB2-4DB1-959B-D195E81CCF08}" srcOrd="0" destOrd="0" presId="urn:microsoft.com/office/officeart/2008/layout/VerticalCurvedList"/>
    <dgm:cxn modelId="{55D48DE5-53B7-465C-80D3-477C89564F9D}" type="presParOf" srcId="{9E651CFA-CC22-4D6A-8D03-A890C2189E4E}" destId="{53CD120B-91DE-463E-AA9C-814B95DF87DE}" srcOrd="9" destOrd="0" presId="urn:microsoft.com/office/officeart/2008/layout/VerticalCurvedList"/>
    <dgm:cxn modelId="{29EAC38F-537D-42F6-AF18-EADED8DEF6A7}" type="presParOf" srcId="{9E651CFA-CC22-4D6A-8D03-A890C2189E4E}" destId="{75DC6647-C7CD-49AE-A400-9620F4EA7710}" srcOrd="10" destOrd="0" presId="urn:microsoft.com/office/officeart/2008/layout/VerticalCurvedList"/>
    <dgm:cxn modelId="{D1A3C8E8-D0A0-4FAE-9869-D4C632B6F945}" type="presParOf" srcId="{75DC6647-C7CD-49AE-A400-9620F4EA7710}" destId="{E89005D5-ACFA-46A0-8BB4-56EC3311F96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57400-5F12-400C-894D-3549E0D88B1B}">
      <dsp:nvSpPr>
        <dsp:cNvPr id="0" name=""/>
        <dsp:cNvSpPr/>
      </dsp:nvSpPr>
      <dsp:spPr>
        <a:xfrm>
          <a:off x="-6117400" y="-935954"/>
          <a:ext cx="7282107" cy="7282107"/>
        </a:xfrm>
        <a:prstGeom prst="blockArc">
          <a:avLst>
            <a:gd name="adj1" fmla="val 18900000"/>
            <a:gd name="adj2" fmla="val 2700000"/>
            <a:gd name="adj3" fmla="val 297"/>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35E274-590A-4EF4-9E58-0728B17953ED}">
      <dsp:nvSpPr>
        <dsp:cNvPr id="0" name=""/>
        <dsp:cNvSpPr/>
      </dsp:nvSpPr>
      <dsp:spPr>
        <a:xfrm>
          <a:off x="609564" y="415936"/>
          <a:ext cx="8038886" cy="832305"/>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0642" tIns="60960" rIns="60960" bIns="60960" numCol="1" spcCol="1270" anchor="ctr" anchorCtr="0">
          <a:noAutofit/>
        </a:bodyPr>
        <a:lstStyle/>
        <a:p>
          <a:pPr marL="0" lvl="0" indent="0" algn="l" defTabSz="1066800" rtl="0">
            <a:lnSpc>
              <a:spcPct val="90000"/>
            </a:lnSpc>
            <a:spcBef>
              <a:spcPct val="0"/>
            </a:spcBef>
            <a:spcAft>
              <a:spcPct val="35000"/>
            </a:spcAft>
            <a:buNone/>
          </a:pPr>
          <a:r>
            <a:rPr lang="en-IN" sz="2400" kern="1200" dirty="0">
              <a:latin typeface="Cambria" panose="02040503050406030204" pitchFamily="18" charset="0"/>
            </a:rPr>
            <a:t>Process can be define in various ways:</a:t>
          </a:r>
          <a:endParaRPr lang="en-US" sz="2400" kern="1200" dirty="0">
            <a:latin typeface="Cambria" panose="02040503050406030204" pitchFamily="18" charset="0"/>
          </a:endParaRPr>
        </a:p>
      </dsp:txBody>
      <dsp:txXfrm>
        <a:off x="609564" y="415936"/>
        <a:ext cx="8038886" cy="832305"/>
      </dsp:txXfrm>
    </dsp:sp>
    <dsp:sp modelId="{FC6BE7F3-2B17-43A8-A2BB-C14D4722CCE6}">
      <dsp:nvSpPr>
        <dsp:cNvPr id="0" name=""/>
        <dsp:cNvSpPr/>
      </dsp:nvSpPr>
      <dsp:spPr>
        <a:xfrm>
          <a:off x="89374" y="311897"/>
          <a:ext cx="1040381" cy="1040381"/>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DF2A5A6-8691-4A7E-97F9-50F46C66E32A}">
      <dsp:nvSpPr>
        <dsp:cNvPr id="0" name=""/>
        <dsp:cNvSpPr/>
      </dsp:nvSpPr>
      <dsp:spPr>
        <a:xfrm>
          <a:off x="1086744" y="1664610"/>
          <a:ext cx="7561707" cy="832305"/>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0642" tIns="60960" rIns="60960" bIns="60960" numCol="1" spcCol="1270" anchor="ctr" anchorCtr="0">
          <a:noAutofit/>
        </a:bodyPr>
        <a:lstStyle/>
        <a:p>
          <a:pPr marL="0" lvl="0" indent="0" algn="l" defTabSz="1066800" rtl="0">
            <a:lnSpc>
              <a:spcPct val="90000"/>
            </a:lnSpc>
            <a:spcBef>
              <a:spcPct val="0"/>
            </a:spcBef>
            <a:spcAft>
              <a:spcPct val="35000"/>
            </a:spcAft>
            <a:buNone/>
          </a:pPr>
          <a:r>
            <a:rPr lang="en-IN" sz="2400" kern="1200" dirty="0">
              <a:latin typeface="Cambria" panose="02040503050406030204" pitchFamily="18" charset="0"/>
            </a:rPr>
            <a:t>Program in execution.</a:t>
          </a:r>
          <a:endParaRPr lang="en-US" sz="2400" kern="1200" dirty="0">
            <a:latin typeface="Cambria" panose="02040503050406030204" pitchFamily="18" charset="0"/>
          </a:endParaRPr>
        </a:p>
      </dsp:txBody>
      <dsp:txXfrm>
        <a:off x="1086744" y="1664610"/>
        <a:ext cx="7561707" cy="832305"/>
      </dsp:txXfrm>
    </dsp:sp>
    <dsp:sp modelId="{891CEF77-11F4-4B49-9037-A9F6ED6F5285}">
      <dsp:nvSpPr>
        <dsp:cNvPr id="0" name=""/>
        <dsp:cNvSpPr/>
      </dsp:nvSpPr>
      <dsp:spPr>
        <a:xfrm>
          <a:off x="566553" y="1560571"/>
          <a:ext cx="1040381" cy="1040381"/>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AA333DB-8526-46C9-B402-D31E73624199}">
      <dsp:nvSpPr>
        <dsp:cNvPr id="0" name=""/>
        <dsp:cNvSpPr/>
      </dsp:nvSpPr>
      <dsp:spPr>
        <a:xfrm>
          <a:off x="1086744" y="2913283"/>
          <a:ext cx="7561707" cy="832305"/>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0642" tIns="60960" rIns="60960" bIns="60960" numCol="1" spcCol="1270" anchor="ctr" anchorCtr="0">
          <a:noAutofit/>
        </a:bodyPr>
        <a:lstStyle/>
        <a:p>
          <a:pPr marL="0" lvl="0" indent="0" algn="l" defTabSz="1066800" rtl="0">
            <a:lnSpc>
              <a:spcPct val="90000"/>
            </a:lnSpc>
            <a:spcBef>
              <a:spcPct val="0"/>
            </a:spcBef>
            <a:spcAft>
              <a:spcPct val="35000"/>
            </a:spcAft>
            <a:buNone/>
          </a:pPr>
          <a:r>
            <a:rPr lang="en-IN" sz="2400" kern="1200" dirty="0">
              <a:latin typeface="Cambria" panose="02040503050406030204" pitchFamily="18" charset="0"/>
            </a:rPr>
            <a:t>An instance of program running on a computer.</a:t>
          </a:r>
          <a:endParaRPr lang="en-US" sz="2400" kern="1200" dirty="0">
            <a:latin typeface="Cambria" panose="02040503050406030204" pitchFamily="18" charset="0"/>
          </a:endParaRPr>
        </a:p>
      </dsp:txBody>
      <dsp:txXfrm>
        <a:off x="1086744" y="2913283"/>
        <a:ext cx="7561707" cy="832305"/>
      </dsp:txXfrm>
    </dsp:sp>
    <dsp:sp modelId="{14A88F58-DE70-4EDA-A73B-D3AE681A0CA1}">
      <dsp:nvSpPr>
        <dsp:cNvPr id="0" name=""/>
        <dsp:cNvSpPr/>
      </dsp:nvSpPr>
      <dsp:spPr>
        <a:xfrm>
          <a:off x="566553" y="2809245"/>
          <a:ext cx="1040381" cy="1040381"/>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5069BFE-DD65-4941-8E1F-F345BAB07E5E}">
      <dsp:nvSpPr>
        <dsp:cNvPr id="0" name=""/>
        <dsp:cNvSpPr/>
      </dsp:nvSpPr>
      <dsp:spPr>
        <a:xfrm>
          <a:off x="609564" y="4161957"/>
          <a:ext cx="8038886" cy="832305"/>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0642" tIns="60960" rIns="60960" bIns="60960" numCol="1" spcCol="1270" anchor="ctr" anchorCtr="0">
          <a:noAutofit/>
        </a:bodyPr>
        <a:lstStyle/>
        <a:p>
          <a:pPr marL="0" lvl="0" indent="0" algn="l" defTabSz="1066800" rtl="0">
            <a:lnSpc>
              <a:spcPct val="90000"/>
            </a:lnSpc>
            <a:spcBef>
              <a:spcPct val="0"/>
            </a:spcBef>
            <a:spcAft>
              <a:spcPct val="35000"/>
            </a:spcAft>
            <a:buNone/>
          </a:pPr>
          <a:r>
            <a:rPr lang="en-IN" sz="2400" kern="1200" dirty="0">
              <a:latin typeface="Cambria" panose="02040503050406030204" pitchFamily="18" charset="0"/>
            </a:rPr>
            <a:t>The entity that can be assigned and execute on a processor.</a:t>
          </a:r>
          <a:endParaRPr lang="en-US" sz="2400" kern="1200" dirty="0">
            <a:latin typeface="Cambria" panose="02040503050406030204" pitchFamily="18" charset="0"/>
          </a:endParaRPr>
        </a:p>
      </dsp:txBody>
      <dsp:txXfrm>
        <a:off x="609564" y="4161957"/>
        <a:ext cx="8038886" cy="832305"/>
      </dsp:txXfrm>
    </dsp:sp>
    <dsp:sp modelId="{F22202D8-42E4-4742-B9D2-58C7A23C2105}">
      <dsp:nvSpPr>
        <dsp:cNvPr id="0" name=""/>
        <dsp:cNvSpPr/>
      </dsp:nvSpPr>
      <dsp:spPr>
        <a:xfrm>
          <a:off x="89374" y="4057919"/>
          <a:ext cx="1040381" cy="1040381"/>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EAB2E-0D34-4B07-BCAA-7F94E457C7C2}">
      <dsp:nvSpPr>
        <dsp:cNvPr id="0" name=""/>
        <dsp:cNvSpPr/>
      </dsp:nvSpPr>
      <dsp:spPr>
        <a:xfrm>
          <a:off x="-6072584" y="-929401"/>
          <a:ext cx="7230902" cy="7230902"/>
        </a:xfrm>
        <a:prstGeom prst="blockArc">
          <a:avLst>
            <a:gd name="adj1" fmla="val 18900000"/>
            <a:gd name="adj2" fmla="val 2700000"/>
            <a:gd name="adj3" fmla="val 299"/>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F49156-1FF8-4EA5-9306-5EE547A0301B}">
      <dsp:nvSpPr>
        <dsp:cNvPr id="0" name=""/>
        <dsp:cNvSpPr/>
      </dsp:nvSpPr>
      <dsp:spPr>
        <a:xfrm>
          <a:off x="745647" y="537210"/>
          <a:ext cx="7943217" cy="1074420"/>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2821" tIns="58420" rIns="58420" bIns="58420" numCol="1" spcCol="1270" anchor="ctr" anchorCtr="0">
          <a:noAutofit/>
        </a:bodyPr>
        <a:lstStyle/>
        <a:p>
          <a:pPr marL="0" lvl="0" indent="0" algn="l" defTabSz="1022350" rtl="0">
            <a:lnSpc>
              <a:spcPct val="90000"/>
            </a:lnSpc>
            <a:spcBef>
              <a:spcPct val="0"/>
            </a:spcBef>
            <a:spcAft>
              <a:spcPct val="35000"/>
            </a:spcAft>
            <a:buNone/>
          </a:pPr>
          <a:r>
            <a:rPr lang="en-US" sz="2300" kern="1200">
              <a:latin typeface="Cambria" panose="02040503050406030204" pitchFamily="18" charset="0"/>
            </a:rPr>
            <a:t>This needed when  multiple processes to share a single CPU.</a:t>
          </a:r>
        </a:p>
      </dsp:txBody>
      <dsp:txXfrm>
        <a:off x="745647" y="537210"/>
        <a:ext cx="7943217" cy="1074420"/>
      </dsp:txXfrm>
    </dsp:sp>
    <dsp:sp modelId="{F275BAE2-0911-4D2A-A231-014C8CCE1F00}">
      <dsp:nvSpPr>
        <dsp:cNvPr id="0" name=""/>
        <dsp:cNvSpPr/>
      </dsp:nvSpPr>
      <dsp:spPr>
        <a:xfrm>
          <a:off x="74134" y="402907"/>
          <a:ext cx="1343025" cy="1343025"/>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680ED91F-32AB-4C62-AC94-DA44C4AE8D07}">
      <dsp:nvSpPr>
        <dsp:cNvPr id="0" name=""/>
        <dsp:cNvSpPr/>
      </dsp:nvSpPr>
      <dsp:spPr>
        <a:xfrm>
          <a:off x="1136199" y="2148840"/>
          <a:ext cx="7552665" cy="1074420"/>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2821" tIns="58420" rIns="58420" bIns="5842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Cambria" panose="02040503050406030204" pitchFamily="18" charset="0"/>
            </a:rPr>
            <a:t>context is information stored in PCB.(e.g. program counter and other registers).</a:t>
          </a:r>
        </a:p>
      </dsp:txBody>
      <dsp:txXfrm>
        <a:off x="1136199" y="2148840"/>
        <a:ext cx="7552665" cy="1074420"/>
      </dsp:txXfrm>
    </dsp:sp>
    <dsp:sp modelId="{F307D4C1-E089-408E-B24E-479C4F8F5A92}">
      <dsp:nvSpPr>
        <dsp:cNvPr id="0" name=""/>
        <dsp:cNvSpPr/>
      </dsp:nvSpPr>
      <dsp:spPr>
        <a:xfrm>
          <a:off x="464686" y="2014537"/>
          <a:ext cx="1343025" cy="1343025"/>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DE643E5-A817-45A3-9F03-017429DBFD9D}">
      <dsp:nvSpPr>
        <dsp:cNvPr id="0" name=""/>
        <dsp:cNvSpPr/>
      </dsp:nvSpPr>
      <dsp:spPr>
        <a:xfrm>
          <a:off x="745647" y="3760470"/>
          <a:ext cx="7943217" cy="1074420"/>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2821" tIns="58420" rIns="58420" bIns="58420" numCol="1" spcCol="1270" anchor="ctr" anchorCtr="0">
          <a:noAutofit/>
        </a:bodyPr>
        <a:lstStyle/>
        <a:p>
          <a:pPr marL="0" lvl="0" indent="0" algn="l" defTabSz="1022350" rtl="0">
            <a:lnSpc>
              <a:spcPct val="90000"/>
            </a:lnSpc>
            <a:spcBef>
              <a:spcPct val="0"/>
            </a:spcBef>
            <a:spcAft>
              <a:spcPct val="35000"/>
            </a:spcAft>
            <a:buNone/>
          </a:pPr>
          <a:r>
            <a:rPr lang="en-US" sz="2300" kern="1200" dirty="0">
              <a:latin typeface="Cambria" panose="02040503050406030204" pitchFamily="18" charset="0"/>
            </a:rPr>
            <a:t>a </a:t>
          </a:r>
          <a:r>
            <a:rPr lang="en-US" sz="2300" b="1" kern="1200" dirty="0">
              <a:latin typeface="Cambria" panose="02040503050406030204" pitchFamily="18" charset="0"/>
            </a:rPr>
            <a:t>context switch</a:t>
          </a:r>
          <a:r>
            <a:rPr lang="en-US" sz="2300" kern="1200" dirty="0">
              <a:latin typeface="Cambria" panose="02040503050406030204" pitchFamily="18" charset="0"/>
            </a:rPr>
            <a:t> is the process of storing and restoring the information of a process  so that execution can be resumed from the same point at a later time. </a:t>
          </a:r>
        </a:p>
      </dsp:txBody>
      <dsp:txXfrm>
        <a:off x="745647" y="3760470"/>
        <a:ext cx="7943217" cy="1074420"/>
      </dsp:txXfrm>
    </dsp:sp>
    <dsp:sp modelId="{B87EADFC-CF6B-4CDD-A2C0-A94EC01EE73D}">
      <dsp:nvSpPr>
        <dsp:cNvPr id="0" name=""/>
        <dsp:cNvSpPr/>
      </dsp:nvSpPr>
      <dsp:spPr>
        <a:xfrm>
          <a:off x="74134" y="3626167"/>
          <a:ext cx="1343025" cy="1343025"/>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567507-3629-4D63-8FCE-6267DBD1DB95}">
      <dsp:nvSpPr>
        <dsp:cNvPr id="0" name=""/>
        <dsp:cNvSpPr/>
      </dsp:nvSpPr>
      <dsp:spPr>
        <a:xfrm>
          <a:off x="-5944979" y="-909741"/>
          <a:ext cx="7077283" cy="7077283"/>
        </a:xfrm>
        <a:prstGeom prst="blockArc">
          <a:avLst>
            <a:gd name="adj1" fmla="val 18900000"/>
            <a:gd name="adj2" fmla="val 2700000"/>
            <a:gd name="adj3" fmla="val 305"/>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A08BF0-A039-4348-A365-9DD210612D2F}">
      <dsp:nvSpPr>
        <dsp:cNvPr id="0" name=""/>
        <dsp:cNvSpPr/>
      </dsp:nvSpPr>
      <dsp:spPr>
        <a:xfrm>
          <a:off x="592647" y="404219"/>
          <a:ext cx="8099358" cy="808859"/>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2033"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a:latin typeface="Cambria" panose="02040503050406030204" pitchFamily="18" charset="0"/>
            </a:rPr>
            <a:t>CPU scheduling is the basis of multiprogramming operating systems. </a:t>
          </a:r>
        </a:p>
      </dsp:txBody>
      <dsp:txXfrm>
        <a:off x="592647" y="404219"/>
        <a:ext cx="8099358" cy="808859"/>
      </dsp:txXfrm>
    </dsp:sp>
    <dsp:sp modelId="{F6B2E78B-EAED-46D7-AF42-BE85A8D77AF0}">
      <dsp:nvSpPr>
        <dsp:cNvPr id="0" name=""/>
        <dsp:cNvSpPr/>
      </dsp:nvSpPr>
      <dsp:spPr>
        <a:xfrm>
          <a:off x="87110" y="303112"/>
          <a:ext cx="1011074" cy="1011074"/>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2B65FFCB-6C2E-4C3F-855C-F33FC9C2A992}">
      <dsp:nvSpPr>
        <dsp:cNvPr id="0" name=""/>
        <dsp:cNvSpPr/>
      </dsp:nvSpPr>
      <dsp:spPr>
        <a:xfrm>
          <a:off x="1056385" y="1617719"/>
          <a:ext cx="7635620" cy="808859"/>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2033"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By switching the CPU among processes, the operating system can make the computer more productive.</a:t>
          </a:r>
        </a:p>
      </dsp:txBody>
      <dsp:txXfrm>
        <a:off x="1056385" y="1617719"/>
        <a:ext cx="7635620" cy="808859"/>
      </dsp:txXfrm>
    </dsp:sp>
    <dsp:sp modelId="{54DE41FC-11FA-462F-A3B4-2A2AD5565982}">
      <dsp:nvSpPr>
        <dsp:cNvPr id="0" name=""/>
        <dsp:cNvSpPr/>
      </dsp:nvSpPr>
      <dsp:spPr>
        <a:xfrm>
          <a:off x="550848" y="1516612"/>
          <a:ext cx="1011074" cy="1011074"/>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F5719AF5-3A99-4B82-B15A-9AD9A5C60EC8}">
      <dsp:nvSpPr>
        <dsp:cNvPr id="0" name=""/>
        <dsp:cNvSpPr/>
      </dsp:nvSpPr>
      <dsp:spPr>
        <a:xfrm>
          <a:off x="1056385" y="2831220"/>
          <a:ext cx="7635620" cy="808859"/>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2033"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The aim of CPU scheduling is to </a:t>
          </a:r>
          <a:r>
            <a:rPr lang="en-US" sz="2400" i="1" kern="1200" dirty="0">
              <a:latin typeface="Cambria" panose="02040503050406030204" pitchFamily="18" charset="0"/>
            </a:rPr>
            <a:t>assign processes </a:t>
          </a:r>
          <a:r>
            <a:rPr lang="en-US" sz="2400" kern="1200" dirty="0">
              <a:latin typeface="Cambria" panose="02040503050406030204" pitchFamily="18" charset="0"/>
            </a:rPr>
            <a:t>to the processor.</a:t>
          </a:r>
        </a:p>
      </dsp:txBody>
      <dsp:txXfrm>
        <a:off x="1056385" y="2831220"/>
        <a:ext cx="7635620" cy="808859"/>
      </dsp:txXfrm>
    </dsp:sp>
    <dsp:sp modelId="{C28F0688-6139-421F-9440-1977032F7E9C}">
      <dsp:nvSpPr>
        <dsp:cNvPr id="0" name=""/>
        <dsp:cNvSpPr/>
      </dsp:nvSpPr>
      <dsp:spPr>
        <a:xfrm>
          <a:off x="550848" y="2730112"/>
          <a:ext cx="1011074" cy="1011074"/>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278A3DF-7A2E-46B0-BB18-0F85059F21D9}">
      <dsp:nvSpPr>
        <dsp:cNvPr id="0" name=""/>
        <dsp:cNvSpPr/>
      </dsp:nvSpPr>
      <dsp:spPr>
        <a:xfrm>
          <a:off x="592647" y="4044720"/>
          <a:ext cx="8099358" cy="808859"/>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2033" tIns="60960" rIns="60960" bIns="60960" numCol="1" spcCol="1270" anchor="ctr" anchorCtr="0">
          <a:noAutofit/>
        </a:bodyPr>
        <a:lstStyle/>
        <a:p>
          <a:pPr marL="0" lvl="0" indent="0" algn="l" defTabSz="1066800" rtl="0">
            <a:lnSpc>
              <a:spcPct val="90000"/>
            </a:lnSpc>
            <a:spcBef>
              <a:spcPct val="0"/>
            </a:spcBef>
            <a:spcAft>
              <a:spcPct val="35000"/>
            </a:spcAft>
            <a:buNone/>
          </a:pPr>
          <a:r>
            <a:rPr kumimoji="1" lang="en-US" sz="2400" kern="1200" dirty="0">
              <a:latin typeface="Cambria" panose="02040503050406030204" pitchFamily="18" charset="0"/>
            </a:rPr>
            <a:t>Selects processes that are ready to execute, and allocates the CPU to one of them.</a:t>
          </a:r>
          <a:endParaRPr lang="en-US" sz="2400" kern="1200" dirty="0">
            <a:latin typeface="Cambria" panose="02040503050406030204" pitchFamily="18" charset="0"/>
          </a:endParaRPr>
        </a:p>
      </dsp:txBody>
      <dsp:txXfrm>
        <a:off x="592647" y="4044720"/>
        <a:ext cx="8099358" cy="808859"/>
      </dsp:txXfrm>
    </dsp:sp>
    <dsp:sp modelId="{B0D06C8F-2C77-48F9-83A7-88CEE6CDCB39}">
      <dsp:nvSpPr>
        <dsp:cNvPr id="0" name=""/>
        <dsp:cNvSpPr/>
      </dsp:nvSpPr>
      <dsp:spPr>
        <a:xfrm>
          <a:off x="87110" y="3943612"/>
          <a:ext cx="1011074" cy="1011074"/>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8100BC-5611-40E9-ACE3-273215022337}">
      <dsp:nvSpPr>
        <dsp:cNvPr id="0" name=""/>
        <dsp:cNvSpPr/>
      </dsp:nvSpPr>
      <dsp:spPr>
        <a:xfrm>
          <a:off x="0" y="2016468"/>
          <a:ext cx="2219325" cy="102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824" tIns="132080" rIns="369824" bIns="132080" numCol="1" spcCol="1270" anchor="ctr" anchorCtr="0">
          <a:noAutofit/>
        </a:bodyPr>
        <a:lstStyle/>
        <a:p>
          <a:pPr marL="0" lvl="0" indent="0" algn="ctr" defTabSz="2311400" rtl="0">
            <a:lnSpc>
              <a:spcPct val="90000"/>
            </a:lnSpc>
            <a:spcBef>
              <a:spcPct val="0"/>
            </a:spcBef>
            <a:spcAft>
              <a:spcPct val="35000"/>
            </a:spcAft>
            <a:buNone/>
          </a:pPr>
          <a:r>
            <a:rPr lang="en-IN" sz="5200" kern="1200" dirty="0">
              <a:latin typeface="Cambria" panose="02040503050406030204" pitchFamily="18" charset="0"/>
            </a:rPr>
            <a:t>Need</a:t>
          </a:r>
          <a:endParaRPr lang="en-US" sz="5200" kern="1200" dirty="0">
            <a:latin typeface="Cambria" panose="02040503050406030204" pitchFamily="18" charset="0"/>
          </a:endParaRPr>
        </a:p>
      </dsp:txBody>
      <dsp:txXfrm>
        <a:off x="0" y="2016468"/>
        <a:ext cx="2219325" cy="1029600"/>
      </dsp:txXfrm>
    </dsp:sp>
    <dsp:sp modelId="{73A50D21-BC23-40BB-BAA6-3C204FB56FF2}">
      <dsp:nvSpPr>
        <dsp:cNvPr id="0" name=""/>
        <dsp:cNvSpPr/>
      </dsp:nvSpPr>
      <dsp:spPr>
        <a:xfrm>
          <a:off x="2219324" y="568593"/>
          <a:ext cx="443865" cy="3925350"/>
        </a:xfrm>
        <a:prstGeom prst="leftBrace">
          <a:avLst>
            <a:gd name="adj1" fmla="val 35000"/>
            <a:gd name="adj2" fmla="val 50000"/>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425AC6-7799-406E-BD4E-67F9B701DEE3}">
      <dsp:nvSpPr>
        <dsp:cNvPr id="0" name=""/>
        <dsp:cNvSpPr/>
      </dsp:nvSpPr>
      <dsp:spPr>
        <a:xfrm>
          <a:off x="2840735" y="568593"/>
          <a:ext cx="6036564" cy="3925350"/>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285750" lvl="1" indent="-285750" algn="l" defTabSz="1600200" rtl="0">
            <a:lnSpc>
              <a:spcPct val="90000"/>
            </a:lnSpc>
            <a:spcBef>
              <a:spcPct val="0"/>
            </a:spcBef>
            <a:spcAft>
              <a:spcPct val="15000"/>
            </a:spcAft>
            <a:buChar char="•"/>
          </a:pPr>
          <a:r>
            <a:rPr kumimoji="1" lang="en-US" sz="3600" kern="1200" dirty="0">
              <a:latin typeface="Cambria" panose="02040503050406030204" pitchFamily="18" charset="0"/>
            </a:rPr>
            <a:t>Switches from running to waiting state</a:t>
          </a:r>
          <a:endParaRPr lang="en-US" sz="3600" kern="1200" dirty="0">
            <a:latin typeface="Cambria" panose="02040503050406030204" pitchFamily="18" charset="0"/>
          </a:endParaRPr>
        </a:p>
        <a:p>
          <a:pPr marL="285750" lvl="1" indent="-285750" algn="l" defTabSz="1600200" rtl="0">
            <a:lnSpc>
              <a:spcPct val="90000"/>
            </a:lnSpc>
            <a:spcBef>
              <a:spcPct val="0"/>
            </a:spcBef>
            <a:spcAft>
              <a:spcPct val="15000"/>
            </a:spcAft>
            <a:buChar char="•"/>
          </a:pPr>
          <a:r>
            <a:rPr kumimoji="1" lang="en-US" sz="3600" kern="1200" dirty="0">
              <a:latin typeface="Cambria" panose="02040503050406030204" pitchFamily="18" charset="0"/>
            </a:rPr>
            <a:t>Switches from running to ready state</a:t>
          </a:r>
          <a:endParaRPr lang="en-US" sz="3600" kern="1200" dirty="0">
            <a:latin typeface="Cambria" panose="02040503050406030204" pitchFamily="18" charset="0"/>
          </a:endParaRPr>
        </a:p>
        <a:p>
          <a:pPr marL="285750" lvl="1" indent="-285750" algn="l" defTabSz="1600200" rtl="0">
            <a:lnSpc>
              <a:spcPct val="90000"/>
            </a:lnSpc>
            <a:spcBef>
              <a:spcPct val="0"/>
            </a:spcBef>
            <a:spcAft>
              <a:spcPct val="15000"/>
            </a:spcAft>
            <a:buChar char="•"/>
          </a:pPr>
          <a:r>
            <a:rPr kumimoji="1" lang="en-US" sz="3600" kern="1200" dirty="0">
              <a:latin typeface="Cambria" panose="02040503050406030204" pitchFamily="18" charset="0"/>
            </a:rPr>
            <a:t>Switches from waiting to ready</a:t>
          </a:r>
          <a:endParaRPr lang="en-US" sz="3600" kern="1200" dirty="0">
            <a:latin typeface="Cambria" panose="02040503050406030204" pitchFamily="18" charset="0"/>
          </a:endParaRPr>
        </a:p>
        <a:p>
          <a:pPr marL="285750" lvl="1" indent="-285750" algn="l" defTabSz="1600200" rtl="0">
            <a:lnSpc>
              <a:spcPct val="90000"/>
            </a:lnSpc>
            <a:spcBef>
              <a:spcPct val="0"/>
            </a:spcBef>
            <a:spcAft>
              <a:spcPct val="15000"/>
            </a:spcAft>
            <a:buChar char="•"/>
          </a:pPr>
          <a:r>
            <a:rPr kumimoji="1" lang="en-US" sz="3600" kern="1200" dirty="0">
              <a:latin typeface="Cambria" panose="02040503050406030204" pitchFamily="18" charset="0"/>
            </a:rPr>
            <a:t>Terminates</a:t>
          </a:r>
          <a:endParaRPr lang="en-US" sz="3600" kern="1200" dirty="0">
            <a:latin typeface="Cambria" panose="02040503050406030204" pitchFamily="18" charset="0"/>
          </a:endParaRPr>
        </a:p>
      </dsp:txBody>
      <dsp:txXfrm>
        <a:off x="2840735" y="568593"/>
        <a:ext cx="6036564" cy="39253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11108-1A32-4512-B3CD-A34E74A7F99D}">
      <dsp:nvSpPr>
        <dsp:cNvPr id="0" name=""/>
        <dsp:cNvSpPr/>
      </dsp:nvSpPr>
      <dsp:spPr>
        <a:xfrm>
          <a:off x="0" y="483806"/>
          <a:ext cx="8775192" cy="25389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1052" tIns="645668" rIns="681052" bIns="170688" numCol="1" spcCol="1270" anchor="t" anchorCtr="0">
          <a:noAutofit/>
        </a:bodyPr>
        <a:lstStyle/>
        <a:p>
          <a:pPr marL="228600" lvl="1" indent="-228600" algn="l" defTabSz="1066800" rtl="0">
            <a:lnSpc>
              <a:spcPct val="90000"/>
            </a:lnSpc>
            <a:spcBef>
              <a:spcPct val="0"/>
            </a:spcBef>
            <a:spcAft>
              <a:spcPct val="15000"/>
            </a:spcAft>
            <a:buChar char="•"/>
          </a:pPr>
          <a:r>
            <a:rPr lang="en-IN" sz="2400" kern="1200" dirty="0">
              <a:latin typeface="Cambria" panose="02040503050406030204" pitchFamily="18" charset="0"/>
            </a:rPr>
            <a:t>When process is created.</a:t>
          </a:r>
          <a:endParaRPr lang="en-US" sz="2400" kern="1200" dirty="0">
            <a:latin typeface="Cambria" panose="02040503050406030204" pitchFamily="18" charset="0"/>
          </a:endParaRPr>
        </a:p>
        <a:p>
          <a:pPr marL="228600" lvl="1" indent="-228600" algn="l" defTabSz="1066800" rtl="0">
            <a:lnSpc>
              <a:spcPct val="90000"/>
            </a:lnSpc>
            <a:spcBef>
              <a:spcPct val="0"/>
            </a:spcBef>
            <a:spcAft>
              <a:spcPct val="15000"/>
            </a:spcAft>
            <a:buChar char="•"/>
          </a:pPr>
          <a:r>
            <a:rPr lang="en-US" sz="2400" kern="1200" dirty="0">
              <a:latin typeface="Cambria" panose="02040503050406030204" pitchFamily="18" charset="0"/>
            </a:rPr>
            <a:t>selects process and loads it into ready queue (memory) for execution.</a:t>
          </a:r>
        </a:p>
        <a:p>
          <a:pPr marL="228600" lvl="1" indent="-228600" algn="l" defTabSz="1066800" rtl="0">
            <a:lnSpc>
              <a:spcPct val="90000"/>
            </a:lnSpc>
            <a:spcBef>
              <a:spcPct val="0"/>
            </a:spcBef>
            <a:spcAft>
              <a:spcPct val="15000"/>
            </a:spcAft>
            <a:buChar char="•"/>
          </a:pPr>
          <a:r>
            <a:rPr lang="en-US" sz="2400" kern="1200" dirty="0">
              <a:latin typeface="Cambria" panose="02040503050406030204" pitchFamily="18" charset="0"/>
            </a:rPr>
            <a:t>This is a decision whether to add a new process to the set of processes that are currently active.</a:t>
          </a:r>
        </a:p>
      </dsp:txBody>
      <dsp:txXfrm>
        <a:off x="0" y="483806"/>
        <a:ext cx="8775192" cy="2538900"/>
      </dsp:txXfrm>
    </dsp:sp>
    <dsp:sp modelId="{3890584F-A68E-4AD5-8F1D-97AFAF6266C4}">
      <dsp:nvSpPr>
        <dsp:cNvPr id="0" name=""/>
        <dsp:cNvSpPr/>
      </dsp:nvSpPr>
      <dsp:spPr>
        <a:xfrm>
          <a:off x="438759" y="26246"/>
          <a:ext cx="6142634" cy="915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2177" tIns="0" rIns="232177"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mbria" panose="02040503050406030204" pitchFamily="18" charset="0"/>
            </a:rPr>
            <a:t>Long term scheduler</a:t>
          </a:r>
          <a:endParaRPr lang="en-US" sz="2400" kern="1200">
            <a:latin typeface="Cambria" panose="02040503050406030204" pitchFamily="18" charset="0"/>
          </a:endParaRPr>
        </a:p>
      </dsp:txBody>
      <dsp:txXfrm>
        <a:off x="483431" y="70918"/>
        <a:ext cx="6053290" cy="825776"/>
      </dsp:txXfrm>
    </dsp:sp>
    <dsp:sp modelId="{3902F477-1F6C-45E2-BFB9-CF9347ABA204}">
      <dsp:nvSpPr>
        <dsp:cNvPr id="0" name=""/>
        <dsp:cNvSpPr/>
      </dsp:nvSpPr>
      <dsp:spPr>
        <a:xfrm>
          <a:off x="0" y="3647666"/>
          <a:ext cx="8775192" cy="185535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1052" tIns="645668" rIns="681052" bIns="170688" numCol="1" spcCol="1270" anchor="t" anchorCtr="0">
          <a:noAutofit/>
        </a:bodyPr>
        <a:lstStyle/>
        <a:p>
          <a:pPr marL="228600" lvl="1" indent="-228600" algn="l" defTabSz="1066800" rtl="0">
            <a:lnSpc>
              <a:spcPct val="90000"/>
            </a:lnSpc>
            <a:spcBef>
              <a:spcPct val="0"/>
            </a:spcBef>
            <a:spcAft>
              <a:spcPct val="15000"/>
            </a:spcAft>
            <a:buChar char="•"/>
          </a:pPr>
          <a:r>
            <a:rPr lang="en-US" sz="2400" kern="1200">
              <a:latin typeface="Cambria" panose="02040503050406030204" pitchFamily="18" charset="0"/>
            </a:rPr>
            <a:t>Memory manager.</a:t>
          </a:r>
        </a:p>
        <a:p>
          <a:pPr marL="228600" lvl="1" indent="-228600" algn="l" defTabSz="1066800" rtl="0">
            <a:lnSpc>
              <a:spcPct val="90000"/>
            </a:lnSpc>
            <a:spcBef>
              <a:spcPct val="0"/>
            </a:spcBef>
            <a:spcAft>
              <a:spcPct val="15000"/>
            </a:spcAft>
            <a:buChar char="•"/>
          </a:pPr>
          <a:r>
            <a:rPr lang="en-US" sz="2400" kern="1200" dirty="0">
              <a:latin typeface="Cambria" panose="02040503050406030204" pitchFamily="18" charset="0"/>
            </a:rPr>
            <a:t>Swap in, Swap out from main memory non-active processes.</a:t>
          </a:r>
        </a:p>
      </dsp:txBody>
      <dsp:txXfrm>
        <a:off x="0" y="3647666"/>
        <a:ext cx="8775192" cy="1855350"/>
      </dsp:txXfrm>
    </dsp:sp>
    <dsp:sp modelId="{6206694B-9441-4EA5-8693-84A41D5D60BF}">
      <dsp:nvSpPr>
        <dsp:cNvPr id="0" name=""/>
        <dsp:cNvSpPr/>
      </dsp:nvSpPr>
      <dsp:spPr>
        <a:xfrm>
          <a:off x="438759" y="3190106"/>
          <a:ext cx="6142634" cy="9151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2177" tIns="0" rIns="232177" bIns="0" numCol="1" spcCol="1270" anchor="ctr" anchorCtr="0">
          <a:noAutofit/>
        </a:bodyPr>
        <a:lstStyle/>
        <a:p>
          <a:pPr marL="0" lvl="0" indent="0" algn="l" defTabSz="1066800" rtl="0">
            <a:lnSpc>
              <a:spcPct val="90000"/>
            </a:lnSpc>
            <a:spcBef>
              <a:spcPct val="0"/>
            </a:spcBef>
            <a:spcAft>
              <a:spcPct val="35000"/>
            </a:spcAft>
            <a:buNone/>
          </a:pPr>
          <a:r>
            <a:rPr lang="en-US" sz="2400" b="1" kern="1200" dirty="0">
              <a:latin typeface="Cambria" panose="02040503050406030204" pitchFamily="18" charset="0"/>
            </a:rPr>
            <a:t>Medium term scheduler</a:t>
          </a:r>
          <a:endParaRPr lang="en-US" sz="2400" kern="1200" dirty="0">
            <a:latin typeface="Cambria" panose="02040503050406030204" pitchFamily="18" charset="0"/>
          </a:endParaRPr>
        </a:p>
      </dsp:txBody>
      <dsp:txXfrm>
        <a:off x="483431" y="3234778"/>
        <a:ext cx="6053290" cy="82577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A8E77-4D3D-49AB-B000-54919D362624}">
      <dsp:nvSpPr>
        <dsp:cNvPr id="0" name=""/>
        <dsp:cNvSpPr/>
      </dsp:nvSpPr>
      <dsp:spPr>
        <a:xfrm>
          <a:off x="0" y="125456"/>
          <a:ext cx="8784336" cy="4811625"/>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1762" tIns="1353820" rIns="681762" bIns="199136" numCol="1" spcCol="1270" anchor="t" anchorCtr="0">
          <a:noAutofit/>
        </a:bodyPr>
        <a:lstStyle/>
        <a:p>
          <a:pPr marL="285750" lvl="1" indent="-285750" algn="l" defTabSz="1244600" rtl="0">
            <a:lnSpc>
              <a:spcPct val="90000"/>
            </a:lnSpc>
            <a:spcBef>
              <a:spcPct val="0"/>
            </a:spcBef>
            <a:spcAft>
              <a:spcPct val="15000"/>
            </a:spcAft>
            <a:buChar char="•"/>
          </a:pPr>
          <a:r>
            <a:rPr lang="en-US" sz="2800" kern="1200" dirty="0">
              <a:latin typeface="Cambria" panose="02040503050406030204" pitchFamily="18" charset="0"/>
            </a:rPr>
            <a:t>Deals with processes among ready processes.</a:t>
          </a:r>
        </a:p>
        <a:p>
          <a:pPr marL="285750" lvl="1" indent="-285750" algn="l" defTabSz="1244600" rtl="0">
            <a:lnSpc>
              <a:spcPct val="90000"/>
            </a:lnSpc>
            <a:spcBef>
              <a:spcPct val="0"/>
            </a:spcBef>
            <a:spcAft>
              <a:spcPct val="15000"/>
            </a:spcAft>
            <a:buChar char="•"/>
          </a:pPr>
          <a:r>
            <a:rPr lang="en-US" sz="2800" kern="1200">
              <a:latin typeface="Cambria" panose="02040503050406030204" pitchFamily="18" charset="0"/>
            </a:rPr>
            <a:t>Very fast, similar to action at every clock interrupt</a:t>
          </a:r>
        </a:p>
        <a:p>
          <a:pPr marL="285750" lvl="1" indent="-285750" algn="l" defTabSz="1244600" rtl="0">
            <a:lnSpc>
              <a:spcPct val="90000"/>
            </a:lnSpc>
            <a:spcBef>
              <a:spcPct val="0"/>
            </a:spcBef>
            <a:spcAft>
              <a:spcPct val="15000"/>
            </a:spcAft>
            <a:buChar char="•"/>
          </a:pPr>
          <a:r>
            <a:rPr lang="en-US" sz="2800" kern="1200" dirty="0">
              <a:latin typeface="Cambria" panose="02040503050406030204" pitchFamily="18" charset="0"/>
            </a:rPr>
            <a:t>if a process requires a resource (or input) that it does not have, it is removed from the ready list (and enters the WAITING state).</a:t>
          </a:r>
        </a:p>
        <a:p>
          <a:pPr marL="285750" lvl="1" indent="-285750" algn="l" defTabSz="1244600" rtl="0">
            <a:lnSpc>
              <a:spcPct val="90000"/>
            </a:lnSpc>
            <a:spcBef>
              <a:spcPct val="0"/>
            </a:spcBef>
            <a:spcAft>
              <a:spcPct val="15000"/>
            </a:spcAft>
            <a:buChar char="•"/>
          </a:pPr>
          <a:r>
            <a:rPr lang="en-US" sz="2800" kern="1200" dirty="0">
              <a:latin typeface="Cambria" panose="02040503050406030204" pitchFamily="18" charset="0"/>
            </a:rPr>
            <a:t>Short-term scheduling is the actual decision of which ready process to execute next</a:t>
          </a:r>
        </a:p>
      </dsp:txBody>
      <dsp:txXfrm>
        <a:off x="0" y="125456"/>
        <a:ext cx="8784336" cy="4811625"/>
      </dsp:txXfrm>
    </dsp:sp>
    <dsp:sp modelId="{B6C87CC5-E832-40FA-A265-A7F245A19293}">
      <dsp:nvSpPr>
        <dsp:cNvPr id="0" name=""/>
        <dsp:cNvSpPr/>
      </dsp:nvSpPr>
      <dsp:spPr>
        <a:xfrm>
          <a:off x="415248" y="0"/>
          <a:ext cx="6149035" cy="930637"/>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2419" tIns="0" rIns="232419" bIns="0" numCol="1" spcCol="1270" anchor="ctr" anchorCtr="0">
          <a:noAutofit/>
        </a:bodyPr>
        <a:lstStyle/>
        <a:p>
          <a:pPr marL="0" lvl="0" indent="0" algn="l" defTabSz="1244600" rtl="0">
            <a:lnSpc>
              <a:spcPct val="90000"/>
            </a:lnSpc>
            <a:spcBef>
              <a:spcPct val="0"/>
            </a:spcBef>
            <a:spcAft>
              <a:spcPct val="35000"/>
            </a:spcAft>
            <a:buNone/>
          </a:pPr>
          <a:r>
            <a:rPr lang="en-US" sz="2800" b="1" kern="1200" dirty="0">
              <a:latin typeface="Cambria" panose="02040503050406030204" pitchFamily="18" charset="0"/>
            </a:rPr>
            <a:t>Short term scheduler</a:t>
          </a:r>
          <a:endParaRPr lang="en-US" sz="2800" kern="1200" dirty="0">
            <a:latin typeface="Cambria" panose="02040503050406030204" pitchFamily="18" charset="0"/>
          </a:endParaRPr>
        </a:p>
      </dsp:txBody>
      <dsp:txXfrm>
        <a:off x="460678" y="45430"/>
        <a:ext cx="6058175" cy="83977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AA8E77-4D3D-49AB-B000-54919D362624}">
      <dsp:nvSpPr>
        <dsp:cNvPr id="0" name=""/>
        <dsp:cNvSpPr/>
      </dsp:nvSpPr>
      <dsp:spPr>
        <a:xfrm>
          <a:off x="0" y="276450"/>
          <a:ext cx="8915400" cy="59535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91934" tIns="728980" rIns="691934" bIns="199136" numCol="1" spcCol="1270" anchor="t" anchorCtr="0">
          <a:noAutofit/>
        </a:bodyPr>
        <a:lstStyle/>
        <a:p>
          <a:pPr marL="285750" lvl="1" indent="-285750" algn="just" defTabSz="1244600" rtl="0">
            <a:lnSpc>
              <a:spcPct val="90000"/>
            </a:lnSpc>
            <a:spcBef>
              <a:spcPct val="0"/>
            </a:spcBef>
            <a:spcAft>
              <a:spcPct val="15000"/>
            </a:spcAft>
            <a:buChar char="•"/>
          </a:pPr>
          <a:r>
            <a:rPr lang="en-US" sz="2800" b="1" kern="1200" dirty="0">
              <a:latin typeface="+mn-lt"/>
            </a:rPr>
            <a:t>Burst Time/Execution Time/Running Time:</a:t>
          </a:r>
          <a:r>
            <a:rPr lang="en-US" sz="2800" kern="1200" dirty="0">
              <a:latin typeface="+mn-lt"/>
            </a:rPr>
            <a:t> the time process requires for running on CPU.</a:t>
          </a:r>
        </a:p>
        <a:p>
          <a:pPr marL="285750" lvl="1" indent="-285750" algn="just" defTabSz="1244600" rtl="0">
            <a:lnSpc>
              <a:spcPct val="90000"/>
            </a:lnSpc>
            <a:spcBef>
              <a:spcPct val="0"/>
            </a:spcBef>
            <a:spcAft>
              <a:spcPct val="15000"/>
            </a:spcAft>
            <a:buChar char="•"/>
          </a:pPr>
          <a:r>
            <a:rPr lang="en-US" sz="2800" b="1" kern="1200" dirty="0">
              <a:latin typeface="+mn-lt"/>
            </a:rPr>
            <a:t>Waiting Time: </a:t>
          </a:r>
          <a:r>
            <a:rPr lang="en-US" sz="2800" kern="1200" dirty="0">
              <a:latin typeface="+mn-lt"/>
            </a:rPr>
            <a:t>time spend by process in ready state waiting for CPU.</a:t>
          </a:r>
        </a:p>
        <a:p>
          <a:pPr marL="285750" lvl="1" indent="-285750" algn="just" defTabSz="1244600" rtl="0">
            <a:lnSpc>
              <a:spcPct val="90000"/>
            </a:lnSpc>
            <a:spcBef>
              <a:spcPct val="0"/>
            </a:spcBef>
            <a:spcAft>
              <a:spcPct val="15000"/>
            </a:spcAft>
            <a:buChar char="•"/>
          </a:pPr>
          <a:r>
            <a:rPr lang="en-US" sz="2800" b="1" kern="1200" dirty="0">
              <a:latin typeface="+mn-lt"/>
            </a:rPr>
            <a:t>Arrival Time: </a:t>
          </a:r>
          <a:r>
            <a:rPr lang="en-US" sz="2800" kern="1200" dirty="0">
              <a:latin typeface="+mn-lt"/>
            </a:rPr>
            <a:t>when a process enters ready state.</a:t>
          </a:r>
        </a:p>
        <a:p>
          <a:pPr marL="285750" lvl="1" indent="-285750" algn="just" defTabSz="1244600" rtl="0">
            <a:lnSpc>
              <a:spcPct val="90000"/>
            </a:lnSpc>
            <a:spcBef>
              <a:spcPct val="0"/>
            </a:spcBef>
            <a:spcAft>
              <a:spcPct val="15000"/>
            </a:spcAft>
            <a:buChar char="•"/>
          </a:pPr>
          <a:r>
            <a:rPr lang="en-US" sz="2800" b="1" kern="1200" dirty="0">
              <a:latin typeface="+mn-lt"/>
            </a:rPr>
            <a:t>Exit Time : </a:t>
          </a:r>
          <a:r>
            <a:rPr lang="en-US" sz="2800" b="0" kern="1200" dirty="0">
              <a:latin typeface="+mn-lt"/>
            </a:rPr>
            <a:t>when process completes execution and exit from the system.</a:t>
          </a:r>
          <a:endParaRPr lang="en-US" sz="2800" b="1" kern="1200" dirty="0">
            <a:latin typeface="+mn-lt"/>
          </a:endParaRPr>
        </a:p>
        <a:p>
          <a:pPr marL="285750" lvl="1" indent="-285750" algn="just" defTabSz="1244600" rtl="0">
            <a:lnSpc>
              <a:spcPct val="90000"/>
            </a:lnSpc>
            <a:spcBef>
              <a:spcPct val="0"/>
            </a:spcBef>
            <a:spcAft>
              <a:spcPct val="15000"/>
            </a:spcAft>
            <a:buChar char="•"/>
          </a:pPr>
          <a:r>
            <a:rPr lang="en-US" sz="2800" b="1" kern="1200" dirty="0">
              <a:latin typeface="+mn-lt"/>
            </a:rPr>
            <a:t>Turn around Time: </a:t>
          </a:r>
          <a:r>
            <a:rPr lang="en-US" sz="2800" b="0" kern="1200" dirty="0">
              <a:latin typeface="+mn-lt"/>
            </a:rPr>
            <a:t>the total time spend by the process in the system.</a:t>
          </a:r>
          <a:endParaRPr lang="en-US" sz="2800" b="1" kern="1200" dirty="0">
            <a:latin typeface="+mn-lt"/>
          </a:endParaRPr>
        </a:p>
        <a:p>
          <a:pPr marL="285750" lvl="1" indent="-285750" algn="just" defTabSz="1244600" rtl="0">
            <a:lnSpc>
              <a:spcPct val="90000"/>
            </a:lnSpc>
            <a:spcBef>
              <a:spcPct val="0"/>
            </a:spcBef>
            <a:spcAft>
              <a:spcPct val="15000"/>
            </a:spcAft>
            <a:buChar char="•"/>
          </a:pPr>
          <a:r>
            <a:rPr lang="en-US" sz="2800" b="1" kern="1200" dirty="0">
              <a:latin typeface="+mn-lt"/>
            </a:rPr>
            <a:t>Response Time: </a:t>
          </a:r>
          <a:r>
            <a:rPr lang="en-US" sz="2800" b="0" kern="1200" dirty="0">
              <a:latin typeface="+mn-lt"/>
            </a:rPr>
            <a:t>the time between a process enters ready state and get scheduled on the CPU for the first time.</a:t>
          </a:r>
          <a:endParaRPr lang="en-US" sz="2800" b="1" kern="1200" dirty="0">
            <a:latin typeface="+mn-lt"/>
          </a:endParaRPr>
        </a:p>
      </dsp:txBody>
      <dsp:txXfrm>
        <a:off x="0" y="276450"/>
        <a:ext cx="8915400" cy="5953500"/>
      </dsp:txXfrm>
    </dsp:sp>
    <dsp:sp modelId="{B6C87CC5-E832-40FA-A265-A7F245A19293}">
      <dsp:nvSpPr>
        <dsp:cNvPr id="0" name=""/>
        <dsp:cNvSpPr/>
      </dsp:nvSpPr>
      <dsp:spPr>
        <a:xfrm>
          <a:off x="421444" y="0"/>
          <a:ext cx="7307578" cy="790098"/>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5887" tIns="0" rIns="235887" bIns="0" numCol="1" spcCol="1270" anchor="ctr" anchorCtr="0">
          <a:noAutofit/>
        </a:bodyPr>
        <a:lstStyle/>
        <a:p>
          <a:pPr marL="0" lvl="0" indent="0" algn="l" defTabSz="1244600" rtl="0">
            <a:lnSpc>
              <a:spcPct val="90000"/>
            </a:lnSpc>
            <a:spcBef>
              <a:spcPct val="0"/>
            </a:spcBef>
            <a:spcAft>
              <a:spcPct val="35000"/>
            </a:spcAft>
            <a:buNone/>
          </a:pPr>
          <a:r>
            <a:rPr lang="en-US" sz="2800" b="1" kern="1200" dirty="0">
              <a:latin typeface="Cambria" panose="02040503050406030204" pitchFamily="18" charset="0"/>
            </a:rPr>
            <a:t>CPU Scheduling Terminology</a:t>
          </a:r>
          <a:endParaRPr lang="en-US" sz="2800" kern="1200" dirty="0">
            <a:latin typeface="Cambria" panose="02040503050406030204" pitchFamily="18" charset="0"/>
          </a:endParaRPr>
        </a:p>
      </dsp:txBody>
      <dsp:txXfrm>
        <a:off x="460013" y="38569"/>
        <a:ext cx="7230440" cy="7129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62B81-DB82-4FFA-8020-A870BFA9C897}">
      <dsp:nvSpPr>
        <dsp:cNvPr id="0" name=""/>
        <dsp:cNvSpPr/>
      </dsp:nvSpPr>
      <dsp:spPr>
        <a:xfrm rot="5400000">
          <a:off x="5498425" y="-2259899"/>
          <a:ext cx="958136" cy="5625876"/>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kern="1200">
              <a:latin typeface="Times New Roman" panose="02020603050405020304" pitchFamily="18" charset="0"/>
              <a:cs typeface="Times New Roman" panose="02020603050405020304" pitchFamily="18" charset="0"/>
            </a:rPr>
            <a:t>keep the CPU as busy as possible</a:t>
          </a:r>
        </a:p>
      </dsp:txBody>
      <dsp:txXfrm rot="-5400000">
        <a:off x="3164555" y="120743"/>
        <a:ext cx="5579104" cy="864592"/>
      </dsp:txXfrm>
    </dsp:sp>
    <dsp:sp modelId="{8548F49E-FCA0-4799-926F-AA23187357F8}">
      <dsp:nvSpPr>
        <dsp:cNvPr id="0" name=""/>
        <dsp:cNvSpPr/>
      </dsp:nvSpPr>
      <dsp:spPr>
        <a:xfrm>
          <a:off x="0" y="2151"/>
          <a:ext cx="3164555" cy="1101773"/>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CPU utilization </a:t>
          </a:r>
        </a:p>
      </dsp:txBody>
      <dsp:txXfrm>
        <a:off x="53784" y="55935"/>
        <a:ext cx="3056987" cy="994205"/>
      </dsp:txXfrm>
    </dsp:sp>
    <dsp:sp modelId="{5EEA7A3E-CB93-48CA-96CA-25A3F9A440D8}">
      <dsp:nvSpPr>
        <dsp:cNvPr id="0" name=""/>
        <dsp:cNvSpPr/>
      </dsp:nvSpPr>
      <dsp:spPr>
        <a:xfrm rot="5400000">
          <a:off x="5404675" y="-928037"/>
          <a:ext cx="1145637" cy="5625876"/>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number of processes that complete their execution per time unit</a:t>
          </a:r>
        </a:p>
      </dsp:txBody>
      <dsp:txXfrm rot="-5400000">
        <a:off x="3164556" y="1368007"/>
        <a:ext cx="5569951" cy="1033787"/>
      </dsp:txXfrm>
    </dsp:sp>
    <dsp:sp modelId="{A247DBBF-0418-4F04-8162-490FD1B2474F}">
      <dsp:nvSpPr>
        <dsp:cNvPr id="0" name=""/>
        <dsp:cNvSpPr/>
      </dsp:nvSpPr>
      <dsp:spPr>
        <a:xfrm>
          <a:off x="0" y="1187440"/>
          <a:ext cx="3164555" cy="1360612"/>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Times New Roman" panose="02020603050405020304" pitchFamily="18" charset="0"/>
              <a:cs typeface="Times New Roman" panose="02020603050405020304" pitchFamily="18" charset="0"/>
            </a:rPr>
            <a:t>Throughput </a:t>
          </a:r>
        </a:p>
      </dsp:txBody>
      <dsp:txXfrm>
        <a:off x="66420" y="1253860"/>
        <a:ext cx="3031715" cy="1227772"/>
      </dsp:txXfrm>
    </dsp:sp>
    <dsp:sp modelId="{A47669BF-8A38-42A6-8E42-2A596866A0BC}">
      <dsp:nvSpPr>
        <dsp:cNvPr id="0" name=""/>
        <dsp:cNvSpPr/>
      </dsp:nvSpPr>
      <dsp:spPr>
        <a:xfrm rot="5400000">
          <a:off x="4608575" y="1228470"/>
          <a:ext cx="2743331" cy="5620382"/>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amount of time to execute a particular process, that is the interval from the time of submission of a process to the time of completion is the turnaround time. </a:t>
          </a:r>
        </a:p>
        <a:p>
          <a:pPr marL="228600" lvl="1" indent="-228600" algn="l" defTabSz="1066800" rtl="0">
            <a:lnSpc>
              <a:spcPct val="90000"/>
            </a:lnSpc>
            <a:spcBef>
              <a:spcPct val="0"/>
            </a:spcBef>
            <a:spcAft>
              <a:spcPct val="15000"/>
            </a:spcAft>
            <a:buChar char="•"/>
          </a:pPr>
          <a:r>
            <a:rPr lang="en-IN" sz="2400" kern="1200" dirty="0">
              <a:latin typeface="Times New Roman" panose="02020603050405020304" pitchFamily="18" charset="0"/>
              <a:cs typeface="Times New Roman" panose="02020603050405020304" pitchFamily="18" charset="0"/>
            </a:rPr>
            <a:t>TAT= Exit Time – Arrival Time OR</a:t>
          </a:r>
          <a:endParaRPr lang="en-US" sz="2400" kern="1200" dirty="0">
            <a:latin typeface="Times New Roman" panose="02020603050405020304" pitchFamily="18" charset="0"/>
            <a:cs typeface="Times New Roman" panose="02020603050405020304" pitchFamily="18" charset="0"/>
          </a:endParaRPr>
        </a:p>
        <a:p>
          <a:pPr marL="228600" lvl="1" indent="-228600" algn="l" defTabSz="1066800" rtl="0">
            <a:lnSpc>
              <a:spcPct val="90000"/>
            </a:lnSpc>
            <a:spcBef>
              <a:spcPct val="0"/>
            </a:spcBef>
            <a:spcAft>
              <a:spcPct val="15000"/>
            </a:spcAft>
            <a:buChar char="•"/>
          </a:pPr>
          <a:r>
            <a:rPr lang="en-IN" sz="2400" kern="1200" dirty="0">
              <a:latin typeface="Times New Roman" panose="02020603050405020304" pitchFamily="18" charset="0"/>
              <a:cs typeface="Times New Roman" panose="02020603050405020304" pitchFamily="18" charset="0"/>
            </a:rPr>
            <a:t>TAT= Burst time+ Waiting Time</a:t>
          </a:r>
          <a:endParaRPr lang="en-US" sz="2400" kern="1200" dirty="0">
            <a:latin typeface="Times New Roman" panose="02020603050405020304" pitchFamily="18" charset="0"/>
            <a:cs typeface="Times New Roman" panose="02020603050405020304" pitchFamily="18" charset="0"/>
          </a:endParaRPr>
        </a:p>
      </dsp:txBody>
      <dsp:txXfrm rot="-5400000">
        <a:off x="3170050" y="2800913"/>
        <a:ext cx="5486464" cy="2475495"/>
      </dsp:txXfrm>
    </dsp:sp>
    <dsp:sp modelId="{C5C34DD7-F1F0-4927-8D46-EF29A1431906}">
      <dsp:nvSpPr>
        <dsp:cNvPr id="0" name=""/>
        <dsp:cNvSpPr/>
      </dsp:nvSpPr>
      <dsp:spPr>
        <a:xfrm>
          <a:off x="0" y="2590796"/>
          <a:ext cx="3161465" cy="2904098"/>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Turnaround time </a:t>
          </a:r>
        </a:p>
      </dsp:txBody>
      <dsp:txXfrm>
        <a:off x="141766" y="2732562"/>
        <a:ext cx="2877933" cy="26205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770AB-C5DB-4CD7-8D17-02A625982893}">
      <dsp:nvSpPr>
        <dsp:cNvPr id="0" name=""/>
        <dsp:cNvSpPr/>
      </dsp:nvSpPr>
      <dsp:spPr>
        <a:xfrm rot="5400000">
          <a:off x="5026588" y="-1619400"/>
          <a:ext cx="1914245" cy="5631728"/>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US" sz="2400" kern="1200" dirty="0">
              <a:latin typeface="Cambria" panose="02040503050406030204" pitchFamily="18" charset="0"/>
            </a:rPr>
            <a:t>amount of time a process has been waiting in the ready queue.</a:t>
          </a:r>
        </a:p>
        <a:p>
          <a:pPr marL="228600" lvl="1" indent="-228600" algn="l" defTabSz="1066800" rtl="0">
            <a:lnSpc>
              <a:spcPct val="90000"/>
            </a:lnSpc>
            <a:spcBef>
              <a:spcPct val="0"/>
            </a:spcBef>
            <a:spcAft>
              <a:spcPct val="15000"/>
            </a:spcAft>
            <a:buChar char="•"/>
          </a:pPr>
          <a:r>
            <a:rPr lang="en-IN" sz="2400" kern="1200" dirty="0">
              <a:latin typeface="Cambria" panose="02040503050406030204" pitchFamily="18" charset="0"/>
            </a:rPr>
            <a:t>WT= TAT- Burst Time</a:t>
          </a:r>
          <a:endParaRPr lang="en-US" sz="2400" kern="1200" dirty="0">
            <a:latin typeface="Cambria" panose="02040503050406030204" pitchFamily="18" charset="0"/>
          </a:endParaRPr>
        </a:p>
      </dsp:txBody>
      <dsp:txXfrm rot="-5400000">
        <a:off x="3167847" y="332787"/>
        <a:ext cx="5538282" cy="1727353"/>
      </dsp:txXfrm>
    </dsp:sp>
    <dsp:sp modelId="{435E7219-0EA2-400C-BEA4-9A5764AFC7D7}">
      <dsp:nvSpPr>
        <dsp:cNvPr id="0" name=""/>
        <dsp:cNvSpPr/>
      </dsp:nvSpPr>
      <dsp:spPr>
        <a:xfrm>
          <a:off x="0" y="59"/>
          <a:ext cx="3167847" cy="2392807"/>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Cambria" panose="02040503050406030204" pitchFamily="18" charset="0"/>
            </a:rPr>
            <a:t> Waiting time </a:t>
          </a:r>
        </a:p>
      </dsp:txBody>
      <dsp:txXfrm>
        <a:off x="116807" y="116866"/>
        <a:ext cx="2934233" cy="2159193"/>
      </dsp:txXfrm>
    </dsp:sp>
    <dsp:sp modelId="{145CA289-168A-48A2-861E-9BA14CE69741}">
      <dsp:nvSpPr>
        <dsp:cNvPr id="0" name=""/>
        <dsp:cNvSpPr/>
      </dsp:nvSpPr>
      <dsp:spPr>
        <a:xfrm rot="5400000">
          <a:off x="5026588" y="893047"/>
          <a:ext cx="1914245" cy="5631728"/>
        </a:xfrm>
        <a:prstGeom prst="round2SameRect">
          <a:avLst/>
        </a:prstGeom>
        <a:solidFill>
          <a:schemeClr val="dk2">
            <a:alpha val="90000"/>
            <a:tint val="40000"/>
            <a:hueOff val="0"/>
            <a:satOff val="0"/>
            <a:lumOff val="0"/>
            <a:alphaOff val="0"/>
          </a:schemeClr>
        </a:solidFill>
        <a:ln w="254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just" defTabSz="1066800" rtl="0">
            <a:lnSpc>
              <a:spcPct val="90000"/>
            </a:lnSpc>
            <a:spcBef>
              <a:spcPct val="0"/>
            </a:spcBef>
            <a:spcAft>
              <a:spcPct val="15000"/>
            </a:spcAft>
            <a:buChar char="•"/>
          </a:pPr>
          <a:r>
            <a:rPr lang="en-US" sz="2400" kern="1200" dirty="0">
              <a:latin typeface="Cambria" panose="02040503050406030204" pitchFamily="18" charset="0"/>
            </a:rPr>
            <a:t>time from the submission of a request until the first response is produced or amount of time it takes from when a request was submitted until the first response is produced.</a:t>
          </a:r>
        </a:p>
      </dsp:txBody>
      <dsp:txXfrm rot="-5400000">
        <a:off x="3167847" y="2845234"/>
        <a:ext cx="5538282" cy="1727353"/>
      </dsp:txXfrm>
    </dsp:sp>
    <dsp:sp modelId="{9DDFC041-EABB-44F8-A3FA-4BA81E65ED77}">
      <dsp:nvSpPr>
        <dsp:cNvPr id="0" name=""/>
        <dsp:cNvSpPr/>
      </dsp:nvSpPr>
      <dsp:spPr>
        <a:xfrm>
          <a:off x="0" y="2512507"/>
          <a:ext cx="3167847" cy="2392807"/>
        </a:xfrm>
        <a:prstGeom prst="round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mbria" panose="02040503050406030204" pitchFamily="18" charset="0"/>
            </a:rPr>
            <a:t>Response time </a:t>
          </a:r>
        </a:p>
      </dsp:txBody>
      <dsp:txXfrm>
        <a:off x="116807" y="2629314"/>
        <a:ext cx="2934233" cy="215919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11F282-53C0-42B2-B633-B907C70595C7}">
      <dsp:nvSpPr>
        <dsp:cNvPr id="0" name=""/>
        <dsp:cNvSpPr/>
      </dsp:nvSpPr>
      <dsp:spPr>
        <a:xfrm>
          <a:off x="173284" y="517078"/>
          <a:ext cx="4078902" cy="1274657"/>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3368"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dirty="0">
              <a:latin typeface="Cambria" panose="02040503050406030204" pitchFamily="18" charset="0"/>
            </a:rPr>
            <a:t>Maximum CPU utilization</a:t>
          </a:r>
        </a:p>
      </dsp:txBody>
      <dsp:txXfrm>
        <a:off x="173284" y="517078"/>
        <a:ext cx="4078902" cy="1274657"/>
      </dsp:txXfrm>
    </dsp:sp>
    <dsp:sp modelId="{4534F467-97E6-47A0-AF26-189DD8322070}">
      <dsp:nvSpPr>
        <dsp:cNvPr id="0" name=""/>
        <dsp:cNvSpPr/>
      </dsp:nvSpPr>
      <dsp:spPr>
        <a:xfrm>
          <a:off x="3330" y="332961"/>
          <a:ext cx="892259" cy="1338389"/>
        </a:xfrm>
        <a:prstGeom prst="rect">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E060DF9-882F-487E-8FEF-1DE8F44D3D7F}">
      <dsp:nvSpPr>
        <dsp:cNvPr id="0" name=""/>
        <dsp:cNvSpPr/>
      </dsp:nvSpPr>
      <dsp:spPr>
        <a:xfrm>
          <a:off x="4680767" y="517078"/>
          <a:ext cx="4078902" cy="1274657"/>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3368"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a:latin typeface="Cambria" panose="02040503050406030204" pitchFamily="18" charset="0"/>
            </a:rPr>
            <a:t>Maximum throughput</a:t>
          </a:r>
        </a:p>
      </dsp:txBody>
      <dsp:txXfrm>
        <a:off x="4680767" y="517078"/>
        <a:ext cx="4078902" cy="1274657"/>
      </dsp:txXfrm>
    </dsp:sp>
    <dsp:sp modelId="{33FD04E8-45D1-429D-B268-B47D8A8F115C}">
      <dsp:nvSpPr>
        <dsp:cNvPr id="0" name=""/>
        <dsp:cNvSpPr/>
      </dsp:nvSpPr>
      <dsp:spPr>
        <a:xfrm>
          <a:off x="4510813" y="332961"/>
          <a:ext cx="892259" cy="1338389"/>
        </a:xfrm>
        <a:prstGeom prst="rect">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B74863-A21B-497C-AD85-70EBCC40E8A6}">
      <dsp:nvSpPr>
        <dsp:cNvPr id="0" name=""/>
        <dsp:cNvSpPr/>
      </dsp:nvSpPr>
      <dsp:spPr>
        <a:xfrm>
          <a:off x="173284" y="2121730"/>
          <a:ext cx="4078902" cy="1274657"/>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3368"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a:latin typeface="Cambria" panose="02040503050406030204" pitchFamily="18" charset="0"/>
            </a:rPr>
            <a:t>Minimum turnaround time </a:t>
          </a:r>
        </a:p>
      </dsp:txBody>
      <dsp:txXfrm>
        <a:off x="173284" y="2121730"/>
        <a:ext cx="4078902" cy="1274657"/>
      </dsp:txXfrm>
    </dsp:sp>
    <dsp:sp modelId="{0D48C01A-8181-4317-9846-BAD3A8C14F34}">
      <dsp:nvSpPr>
        <dsp:cNvPr id="0" name=""/>
        <dsp:cNvSpPr/>
      </dsp:nvSpPr>
      <dsp:spPr>
        <a:xfrm>
          <a:off x="3330" y="1937612"/>
          <a:ext cx="892259" cy="1338389"/>
        </a:xfrm>
        <a:prstGeom prst="rect">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7A0B11-B90C-4297-BE0E-F01B73D504D5}">
      <dsp:nvSpPr>
        <dsp:cNvPr id="0" name=""/>
        <dsp:cNvSpPr/>
      </dsp:nvSpPr>
      <dsp:spPr>
        <a:xfrm>
          <a:off x="4680767" y="2121730"/>
          <a:ext cx="4078902" cy="1274657"/>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3368"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a:latin typeface="Cambria" panose="02040503050406030204" pitchFamily="18" charset="0"/>
            </a:rPr>
            <a:t>Minimum waiting time </a:t>
          </a:r>
        </a:p>
      </dsp:txBody>
      <dsp:txXfrm>
        <a:off x="4680767" y="2121730"/>
        <a:ext cx="4078902" cy="1274657"/>
      </dsp:txXfrm>
    </dsp:sp>
    <dsp:sp modelId="{D38615E8-749F-4D47-9330-042FB8B64F76}">
      <dsp:nvSpPr>
        <dsp:cNvPr id="0" name=""/>
        <dsp:cNvSpPr/>
      </dsp:nvSpPr>
      <dsp:spPr>
        <a:xfrm>
          <a:off x="4510813" y="1937612"/>
          <a:ext cx="892259" cy="1338389"/>
        </a:xfrm>
        <a:prstGeom prst="rect">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C06BF9-65D2-4CA1-9C8C-275B5890A057}">
      <dsp:nvSpPr>
        <dsp:cNvPr id="0" name=""/>
        <dsp:cNvSpPr/>
      </dsp:nvSpPr>
      <dsp:spPr>
        <a:xfrm>
          <a:off x="2427025" y="3726381"/>
          <a:ext cx="4078902" cy="1274657"/>
        </a:xfrm>
        <a:prstGeom prst="rect">
          <a:avLst/>
        </a:prstGeom>
        <a:solidFill>
          <a:schemeClr val="dk1">
            <a:alpha val="4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63368" tIns="99060" rIns="99060" bIns="99060" numCol="1" spcCol="1270" anchor="ctr" anchorCtr="0">
          <a:noAutofit/>
        </a:bodyPr>
        <a:lstStyle/>
        <a:p>
          <a:pPr marL="0" lvl="0" indent="0" algn="l" defTabSz="1155700" rtl="0">
            <a:lnSpc>
              <a:spcPct val="90000"/>
            </a:lnSpc>
            <a:spcBef>
              <a:spcPct val="0"/>
            </a:spcBef>
            <a:spcAft>
              <a:spcPct val="35000"/>
            </a:spcAft>
            <a:buNone/>
          </a:pPr>
          <a:r>
            <a:rPr lang="en-US" sz="2600" kern="1200" dirty="0">
              <a:latin typeface="Cambria" panose="02040503050406030204" pitchFamily="18" charset="0"/>
            </a:rPr>
            <a:t>Minimum response time</a:t>
          </a:r>
        </a:p>
      </dsp:txBody>
      <dsp:txXfrm>
        <a:off x="2427025" y="3726381"/>
        <a:ext cx="4078902" cy="1274657"/>
      </dsp:txXfrm>
    </dsp:sp>
    <dsp:sp modelId="{914AA24E-7BBA-4507-A7DD-D5B4015E9E4F}">
      <dsp:nvSpPr>
        <dsp:cNvPr id="0" name=""/>
        <dsp:cNvSpPr/>
      </dsp:nvSpPr>
      <dsp:spPr>
        <a:xfrm>
          <a:off x="2257071" y="3542264"/>
          <a:ext cx="892259" cy="1338389"/>
        </a:xfrm>
        <a:prstGeom prst="rect">
          <a:avLst/>
        </a:prstGeom>
        <a:solidFill>
          <a:schemeClr val="dk1">
            <a:tint val="40000"/>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FB9FE3-8ADD-4D62-B5A5-33A56FE58685}">
      <dsp:nvSpPr>
        <dsp:cNvPr id="0" name=""/>
        <dsp:cNvSpPr/>
      </dsp:nvSpPr>
      <dsp:spPr>
        <a:xfrm>
          <a:off x="0" y="800960"/>
          <a:ext cx="8443903" cy="3583125"/>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55341" tIns="1353820" rIns="655341" bIns="199136" numCol="1" spcCol="1270" anchor="t" anchorCtr="0">
          <a:noAutofit/>
        </a:bodyPr>
        <a:lstStyle/>
        <a:p>
          <a:pPr marL="285750" lvl="1" indent="-285750" algn="just" defTabSz="1244600" rtl="0">
            <a:lnSpc>
              <a:spcPct val="90000"/>
            </a:lnSpc>
            <a:spcBef>
              <a:spcPct val="0"/>
            </a:spcBef>
            <a:spcAft>
              <a:spcPct val="15000"/>
            </a:spcAft>
            <a:buChar char="•"/>
          </a:pPr>
          <a:r>
            <a:rPr lang="en-US" sz="2800" kern="1200" dirty="0">
              <a:latin typeface="+mn-lt"/>
            </a:rPr>
            <a:t>Under non preemptive scheduling, once the CPU has been allocated to a process, the process keeps the CPU until it releases the CPU either by terminating or by switching to the waiting state.</a:t>
          </a:r>
        </a:p>
      </dsp:txBody>
      <dsp:txXfrm>
        <a:off x="0" y="800960"/>
        <a:ext cx="8443903" cy="3583125"/>
      </dsp:txXfrm>
    </dsp:sp>
    <dsp:sp modelId="{4DB86229-17D7-4E0A-B858-A905B41F5FD1}">
      <dsp:nvSpPr>
        <dsp:cNvPr id="0" name=""/>
        <dsp:cNvSpPr/>
      </dsp:nvSpPr>
      <dsp:spPr>
        <a:xfrm>
          <a:off x="422195" y="463962"/>
          <a:ext cx="5910732" cy="122035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23412" tIns="0" rIns="223412" bIns="0" numCol="1" spcCol="1270" anchor="ctr" anchorCtr="0">
          <a:noAutofit/>
        </a:bodyPr>
        <a:lstStyle/>
        <a:p>
          <a:pPr marL="0" lvl="0" indent="0" algn="just" defTabSz="1778000" rtl="0">
            <a:lnSpc>
              <a:spcPct val="90000"/>
            </a:lnSpc>
            <a:spcBef>
              <a:spcPct val="0"/>
            </a:spcBef>
            <a:spcAft>
              <a:spcPct val="35000"/>
            </a:spcAft>
            <a:buNone/>
          </a:pPr>
          <a:r>
            <a:rPr lang="en-IN" sz="4000" kern="1200" dirty="0">
              <a:latin typeface="Cambria" panose="02040503050406030204" pitchFamily="18" charset="0"/>
            </a:rPr>
            <a:t>Non Pre-emptive:</a:t>
          </a:r>
          <a:endParaRPr lang="en-US" sz="4000" kern="1200" dirty="0">
            <a:latin typeface="Cambria" panose="02040503050406030204" pitchFamily="18" charset="0"/>
          </a:endParaRPr>
        </a:p>
      </dsp:txBody>
      <dsp:txXfrm>
        <a:off x="481768" y="523535"/>
        <a:ext cx="5791586" cy="1101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57400-5F12-400C-894D-3549E0D88B1B}">
      <dsp:nvSpPr>
        <dsp:cNvPr id="0" name=""/>
        <dsp:cNvSpPr/>
      </dsp:nvSpPr>
      <dsp:spPr>
        <a:xfrm>
          <a:off x="-5943495" y="-909741"/>
          <a:ext cx="7077283" cy="7077283"/>
        </a:xfrm>
        <a:prstGeom prst="blockArc">
          <a:avLst>
            <a:gd name="adj1" fmla="val 18900000"/>
            <a:gd name="adj2" fmla="val 2700000"/>
            <a:gd name="adj3" fmla="val 305"/>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CA32AF-50F7-4846-8257-5BFCF1DAFC72}">
      <dsp:nvSpPr>
        <dsp:cNvPr id="0" name=""/>
        <dsp:cNvSpPr/>
      </dsp:nvSpPr>
      <dsp:spPr>
        <a:xfrm>
          <a:off x="729782" y="525780"/>
          <a:ext cx="7808258" cy="1051560"/>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4676"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Program is </a:t>
          </a:r>
          <a:r>
            <a:rPr lang="en-US" sz="2400" b="1" i="1" kern="1200" dirty="0">
              <a:latin typeface="Cambria" panose="02040503050406030204" pitchFamily="18" charset="0"/>
            </a:rPr>
            <a:t>passive</a:t>
          </a:r>
          <a:r>
            <a:rPr lang="en-US" sz="2400" kern="1200" dirty="0">
              <a:latin typeface="Cambria" panose="02040503050406030204" pitchFamily="18" charset="0"/>
            </a:rPr>
            <a:t> entity stored on disk (</a:t>
          </a:r>
          <a:r>
            <a:rPr lang="en-US" sz="2400" b="1" kern="1200" dirty="0">
              <a:latin typeface="Cambria" panose="02040503050406030204" pitchFamily="18" charset="0"/>
            </a:rPr>
            <a:t>executable file</a:t>
          </a:r>
          <a:r>
            <a:rPr lang="en-US" sz="2400" kern="1200" dirty="0">
              <a:latin typeface="Cambria" panose="02040503050406030204" pitchFamily="18" charset="0"/>
            </a:rPr>
            <a:t>), process is </a:t>
          </a:r>
          <a:r>
            <a:rPr lang="en-US" sz="2400" b="1" i="1" kern="1200" dirty="0">
              <a:latin typeface="Cambria" panose="02040503050406030204" pitchFamily="18" charset="0"/>
            </a:rPr>
            <a:t>active </a:t>
          </a:r>
          <a:endParaRPr lang="en-US" sz="2400" kern="1200" dirty="0">
            <a:latin typeface="Cambria" panose="02040503050406030204" pitchFamily="18" charset="0"/>
          </a:endParaRPr>
        </a:p>
      </dsp:txBody>
      <dsp:txXfrm>
        <a:off x="729782" y="525780"/>
        <a:ext cx="7808258" cy="1051560"/>
      </dsp:txXfrm>
    </dsp:sp>
    <dsp:sp modelId="{7557A372-D866-4F3C-8FBD-221A8FF4A156}">
      <dsp:nvSpPr>
        <dsp:cNvPr id="0" name=""/>
        <dsp:cNvSpPr/>
      </dsp:nvSpPr>
      <dsp:spPr>
        <a:xfrm>
          <a:off x="72557" y="394335"/>
          <a:ext cx="1314450" cy="1314450"/>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B1BACF97-2E4D-42EB-85DE-91BDE73DAA11}">
      <dsp:nvSpPr>
        <dsp:cNvPr id="0" name=""/>
        <dsp:cNvSpPr/>
      </dsp:nvSpPr>
      <dsp:spPr>
        <a:xfrm>
          <a:off x="1112024" y="2103120"/>
          <a:ext cx="7426016" cy="1051560"/>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4676"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Program becomes process when executable file loaded into memory.</a:t>
          </a:r>
        </a:p>
      </dsp:txBody>
      <dsp:txXfrm>
        <a:off x="1112024" y="2103120"/>
        <a:ext cx="7426016" cy="1051560"/>
      </dsp:txXfrm>
    </dsp:sp>
    <dsp:sp modelId="{C3C33EB0-BC2D-4D82-8F8B-72E09AB9068B}">
      <dsp:nvSpPr>
        <dsp:cNvPr id="0" name=""/>
        <dsp:cNvSpPr/>
      </dsp:nvSpPr>
      <dsp:spPr>
        <a:xfrm>
          <a:off x="454799" y="1971675"/>
          <a:ext cx="1314450" cy="1314450"/>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773BE7E-C63C-4F54-AD55-E372BD8B6A7C}">
      <dsp:nvSpPr>
        <dsp:cNvPr id="0" name=""/>
        <dsp:cNvSpPr/>
      </dsp:nvSpPr>
      <dsp:spPr>
        <a:xfrm>
          <a:off x="729782" y="3680460"/>
          <a:ext cx="7808258" cy="1051560"/>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4676" tIns="60960" rIns="60960" bIns="60960" numCol="1" spcCol="1270" anchor="ctr" anchorCtr="0">
          <a:noAutofit/>
        </a:bodyPr>
        <a:lstStyle/>
        <a:p>
          <a:pPr marL="0" lvl="0" indent="0" algn="l" defTabSz="1066800" rtl="0">
            <a:lnSpc>
              <a:spcPct val="90000"/>
            </a:lnSpc>
            <a:spcBef>
              <a:spcPct val="0"/>
            </a:spcBef>
            <a:spcAft>
              <a:spcPct val="35000"/>
            </a:spcAft>
            <a:buNone/>
          </a:pPr>
          <a:endParaRPr lang="en-US" sz="2400" b="1" kern="1200" dirty="0">
            <a:latin typeface="Cambria" panose="02040503050406030204" pitchFamily="18" charset="0"/>
          </a:endParaRPr>
        </a:p>
        <a:p>
          <a:pPr marL="0" lvl="0" indent="0" algn="l" defTabSz="1066800" rtl="0">
            <a:lnSpc>
              <a:spcPct val="90000"/>
            </a:lnSpc>
            <a:spcBef>
              <a:spcPct val="0"/>
            </a:spcBef>
            <a:spcAft>
              <a:spcPct val="35000"/>
            </a:spcAft>
            <a:buNone/>
          </a:pPr>
          <a:r>
            <a:rPr lang="en-US" sz="2400" b="1" kern="1200" dirty="0">
              <a:latin typeface="Cambria" panose="02040503050406030204" pitchFamily="18" charset="0"/>
            </a:rPr>
            <a:t>Daemons: </a:t>
          </a:r>
          <a:r>
            <a:rPr lang="en-US" sz="2400" kern="1200" dirty="0">
              <a:latin typeface="Cambria" panose="02040503050406030204" pitchFamily="18" charset="0"/>
            </a:rPr>
            <a:t>processes that are running in the background mode (</a:t>
          </a:r>
          <a:r>
            <a:rPr lang="en-US" sz="2400" kern="1200" dirty="0" err="1">
              <a:latin typeface="Cambria" panose="02040503050406030204" pitchFamily="18" charset="0"/>
            </a:rPr>
            <a:t>e.g..checking</a:t>
          </a:r>
          <a:r>
            <a:rPr lang="en-US" sz="2400" kern="1200" dirty="0">
              <a:latin typeface="Cambria" panose="02040503050406030204" pitchFamily="18" charset="0"/>
            </a:rPr>
            <a:t> email)</a:t>
          </a:r>
        </a:p>
        <a:p>
          <a:pPr marL="0" lvl="0" indent="0" algn="l" defTabSz="1066800" rtl="0">
            <a:lnSpc>
              <a:spcPct val="90000"/>
            </a:lnSpc>
            <a:spcBef>
              <a:spcPct val="0"/>
            </a:spcBef>
            <a:spcAft>
              <a:spcPct val="35000"/>
            </a:spcAft>
            <a:buNone/>
          </a:pPr>
          <a:endParaRPr lang="en-US" sz="2400" kern="1200" dirty="0">
            <a:latin typeface="Cambria" panose="02040503050406030204" pitchFamily="18" charset="0"/>
          </a:endParaRPr>
        </a:p>
      </dsp:txBody>
      <dsp:txXfrm>
        <a:off x="729782" y="3680460"/>
        <a:ext cx="7808258" cy="1051560"/>
      </dsp:txXfrm>
    </dsp:sp>
    <dsp:sp modelId="{7D5BFBF5-ECA6-460D-B122-4EC22FD2AF56}">
      <dsp:nvSpPr>
        <dsp:cNvPr id="0" name=""/>
        <dsp:cNvSpPr/>
      </dsp:nvSpPr>
      <dsp:spPr>
        <a:xfrm>
          <a:off x="72557" y="3549015"/>
          <a:ext cx="1314450" cy="1314450"/>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43F519-303B-461B-92B4-E23E375E298E}">
      <dsp:nvSpPr>
        <dsp:cNvPr id="0" name=""/>
        <dsp:cNvSpPr/>
      </dsp:nvSpPr>
      <dsp:spPr>
        <a:xfrm>
          <a:off x="0" y="1210752"/>
          <a:ext cx="8000990" cy="2917687"/>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20966" tIns="1353820" rIns="620966" bIns="199136" numCol="1" spcCol="1270" anchor="t" anchorCtr="0">
          <a:noAutofit/>
        </a:bodyPr>
        <a:lstStyle/>
        <a:p>
          <a:pPr marL="285750" lvl="1" indent="-285750" algn="just" defTabSz="1244600" rtl="0">
            <a:lnSpc>
              <a:spcPct val="90000"/>
            </a:lnSpc>
            <a:spcBef>
              <a:spcPct val="0"/>
            </a:spcBef>
            <a:spcAft>
              <a:spcPct val="15000"/>
            </a:spcAft>
            <a:buChar char="•"/>
          </a:pPr>
          <a:r>
            <a:rPr lang="en-US" sz="2800" kern="1200" dirty="0">
              <a:latin typeface="+mn-lt"/>
            </a:rPr>
            <a:t>Once a process has been given the CPU can taken away due to higher priority process arrived or time out</a:t>
          </a:r>
          <a:r>
            <a:rPr lang="en-US" sz="4000" kern="1200" dirty="0">
              <a:latin typeface="+mn-lt"/>
            </a:rPr>
            <a:t>.</a:t>
          </a:r>
        </a:p>
      </dsp:txBody>
      <dsp:txXfrm>
        <a:off x="0" y="1210752"/>
        <a:ext cx="8000990" cy="2917687"/>
      </dsp:txXfrm>
    </dsp:sp>
    <dsp:sp modelId="{AA7C43B2-4069-4303-9ACE-E7ACB75A31E7}">
      <dsp:nvSpPr>
        <dsp:cNvPr id="0" name=""/>
        <dsp:cNvSpPr/>
      </dsp:nvSpPr>
      <dsp:spPr>
        <a:xfrm>
          <a:off x="400049" y="661016"/>
          <a:ext cx="5600693" cy="1123342"/>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1693" tIns="0" rIns="211693" bIns="0" numCol="1" spcCol="1270" anchor="ctr" anchorCtr="0">
          <a:noAutofit/>
        </a:bodyPr>
        <a:lstStyle/>
        <a:p>
          <a:pPr marL="0" lvl="0" indent="0" algn="just" defTabSz="1422400" rtl="0">
            <a:lnSpc>
              <a:spcPct val="90000"/>
            </a:lnSpc>
            <a:spcBef>
              <a:spcPct val="0"/>
            </a:spcBef>
            <a:spcAft>
              <a:spcPct val="35000"/>
            </a:spcAft>
            <a:buNone/>
          </a:pPr>
          <a:r>
            <a:rPr lang="en-IN" sz="3200" kern="1200" dirty="0">
              <a:latin typeface="Cambria" panose="02040503050406030204" pitchFamily="18" charset="0"/>
            </a:rPr>
            <a:t>Pre-emptive:</a:t>
          </a:r>
          <a:endParaRPr lang="en-US" sz="3200" kern="1200" dirty="0">
            <a:latin typeface="Cambria" panose="02040503050406030204" pitchFamily="18" charset="0"/>
          </a:endParaRPr>
        </a:p>
      </dsp:txBody>
      <dsp:txXfrm>
        <a:off x="454886" y="715853"/>
        <a:ext cx="5491019" cy="101366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D7D5A-CAF9-46A1-94EA-4F2F4FE5AF5D}">
      <dsp:nvSpPr>
        <dsp:cNvPr id="0" name=""/>
        <dsp:cNvSpPr/>
      </dsp:nvSpPr>
      <dsp:spPr>
        <a:xfrm rot="10800000">
          <a:off x="2005664" y="892"/>
          <a:ext cx="5726049" cy="2253555"/>
        </a:xfrm>
        <a:prstGeom prst="homePlat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3755" tIns="83820" rIns="156464" bIns="83820" numCol="1" spcCol="1270" anchor="ctr" anchorCtr="0">
          <a:noAutofit/>
        </a:bodyPr>
        <a:lstStyle/>
        <a:p>
          <a:pPr marL="0" lvl="0" indent="0" algn="ctr" defTabSz="977900" rtl="0">
            <a:lnSpc>
              <a:spcPct val="90000"/>
            </a:lnSpc>
            <a:spcBef>
              <a:spcPct val="0"/>
            </a:spcBef>
            <a:spcAft>
              <a:spcPct val="35000"/>
            </a:spcAft>
            <a:buNone/>
          </a:pPr>
          <a:r>
            <a:rPr lang="en-US" sz="2200" kern="1200" dirty="0">
              <a:latin typeface="Cambria" panose="02040503050406030204" pitchFamily="18" charset="0"/>
            </a:rPr>
            <a:t>Each process gets a small unit of CPU time (</a:t>
          </a:r>
          <a:r>
            <a:rPr lang="en-US" sz="2200" i="1" kern="1200" dirty="0">
              <a:latin typeface="Cambria" panose="02040503050406030204" pitchFamily="18" charset="0"/>
            </a:rPr>
            <a:t>time quantum</a:t>
          </a:r>
          <a:r>
            <a:rPr lang="en-US" sz="2200" kern="1200" dirty="0">
              <a:latin typeface="Cambria" panose="02040503050406030204" pitchFamily="18" charset="0"/>
            </a:rPr>
            <a:t>), usually 10-100 milliseconds.  After this time has elapsed, the process is preempted and added to the end of the ready queue.</a:t>
          </a:r>
        </a:p>
      </dsp:txBody>
      <dsp:txXfrm rot="10800000">
        <a:off x="2569053" y="892"/>
        <a:ext cx="5162660" cy="2253555"/>
      </dsp:txXfrm>
    </dsp:sp>
    <dsp:sp modelId="{17991B2B-685F-48B7-BB76-029BE862010E}">
      <dsp:nvSpPr>
        <dsp:cNvPr id="0" name=""/>
        <dsp:cNvSpPr/>
      </dsp:nvSpPr>
      <dsp:spPr>
        <a:xfrm>
          <a:off x="878886" y="892"/>
          <a:ext cx="2253555" cy="2253555"/>
        </a:xfrm>
        <a:prstGeom prst="ellipse">
          <a:avLst/>
        </a:prstGeom>
        <a:solidFill>
          <a:schemeClr val="dk2">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3EFEFDB9-3586-492B-A355-7306BE09EEB2}">
      <dsp:nvSpPr>
        <dsp:cNvPr id="0" name=""/>
        <dsp:cNvSpPr/>
      </dsp:nvSpPr>
      <dsp:spPr>
        <a:xfrm rot="10800000">
          <a:off x="2005664" y="2927151"/>
          <a:ext cx="5726049" cy="2253555"/>
        </a:xfrm>
        <a:prstGeom prst="homePlat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93755" tIns="83820" rIns="156464" bIns="83820" numCol="1" spcCol="1270" anchor="t" anchorCtr="0">
          <a:noAutofit/>
        </a:bodyPr>
        <a:lstStyle/>
        <a:p>
          <a:pPr marL="0" lvl="0" indent="0" algn="l" defTabSz="977900" rtl="0">
            <a:lnSpc>
              <a:spcPct val="90000"/>
            </a:lnSpc>
            <a:spcBef>
              <a:spcPct val="0"/>
            </a:spcBef>
            <a:spcAft>
              <a:spcPct val="35000"/>
            </a:spcAft>
            <a:buNone/>
          </a:pPr>
          <a:r>
            <a:rPr lang="en-US" sz="2200" kern="1200" dirty="0">
              <a:latin typeface="Cambria" panose="02040503050406030204" pitchFamily="18" charset="0"/>
            </a:rPr>
            <a:t>Performance</a:t>
          </a:r>
        </a:p>
        <a:p>
          <a:pPr marL="228600" lvl="1" indent="-228600" algn="l" defTabSz="977900" rtl="0">
            <a:lnSpc>
              <a:spcPct val="90000"/>
            </a:lnSpc>
            <a:spcBef>
              <a:spcPct val="0"/>
            </a:spcBef>
            <a:spcAft>
              <a:spcPct val="15000"/>
            </a:spcAft>
            <a:buChar char="•"/>
          </a:pPr>
          <a:r>
            <a:rPr lang="en-US" sz="2200" i="1" kern="1200">
              <a:latin typeface="Cambria" panose="02040503050406030204" pitchFamily="18" charset="0"/>
            </a:rPr>
            <a:t>Time quantum q</a:t>
          </a:r>
          <a:r>
            <a:rPr lang="en-US" sz="2200" kern="1200">
              <a:latin typeface="Cambria" panose="02040503050406030204" pitchFamily="18" charset="0"/>
            </a:rPr>
            <a:t> is large </a:t>
          </a:r>
          <a:r>
            <a:rPr lang="en-US" sz="2200" kern="1200">
              <a:latin typeface="Cambria" panose="02040503050406030204" pitchFamily="18" charset="0"/>
              <a:sym typeface="Symbol" panose="05050102010706020507" pitchFamily="18" charset="2"/>
            </a:rPr>
            <a:t></a:t>
          </a:r>
          <a:r>
            <a:rPr lang="en-US" sz="2200" kern="1200">
              <a:latin typeface="Cambria" panose="02040503050406030204" pitchFamily="18" charset="0"/>
            </a:rPr>
            <a:t> FIFO</a:t>
          </a:r>
        </a:p>
        <a:p>
          <a:pPr marL="228600" lvl="1" indent="-228600" algn="l" defTabSz="977900" rtl="0">
            <a:lnSpc>
              <a:spcPct val="90000"/>
            </a:lnSpc>
            <a:spcBef>
              <a:spcPct val="0"/>
            </a:spcBef>
            <a:spcAft>
              <a:spcPct val="15000"/>
            </a:spcAft>
            <a:buChar char="•"/>
          </a:pPr>
          <a:r>
            <a:rPr lang="en-US" sz="2200" i="1" kern="1200" dirty="0">
              <a:latin typeface="Cambria" panose="02040503050406030204" pitchFamily="18" charset="0"/>
            </a:rPr>
            <a:t>q </a:t>
          </a:r>
          <a:r>
            <a:rPr lang="en-US" sz="2200" kern="1200" dirty="0">
              <a:latin typeface="Cambria" panose="02040503050406030204" pitchFamily="18" charset="0"/>
            </a:rPr>
            <a:t>small </a:t>
          </a:r>
          <a:r>
            <a:rPr lang="en-US" sz="2200" kern="1200" dirty="0">
              <a:latin typeface="Cambria" panose="02040503050406030204" pitchFamily="18" charset="0"/>
              <a:sym typeface="Symbol" panose="05050102010706020507" pitchFamily="18" charset="2"/>
            </a:rPr>
            <a:t></a:t>
          </a:r>
          <a:r>
            <a:rPr lang="en-US" sz="2200" kern="1200" dirty="0">
              <a:latin typeface="Cambria" panose="02040503050406030204" pitchFamily="18" charset="0"/>
            </a:rPr>
            <a:t> </a:t>
          </a:r>
          <a:r>
            <a:rPr lang="en-US" sz="2200" i="1" kern="1200" dirty="0">
              <a:latin typeface="Cambria" panose="02040503050406030204" pitchFamily="18" charset="0"/>
            </a:rPr>
            <a:t>q </a:t>
          </a:r>
          <a:r>
            <a:rPr lang="en-US" sz="2200" kern="1200" dirty="0">
              <a:latin typeface="Cambria" panose="02040503050406030204" pitchFamily="18" charset="0"/>
            </a:rPr>
            <a:t>must be large with respect to context switch, otherwise overhead is too high.</a:t>
          </a:r>
        </a:p>
      </dsp:txBody>
      <dsp:txXfrm rot="10800000">
        <a:off x="2569053" y="2927151"/>
        <a:ext cx="5162660" cy="2253555"/>
      </dsp:txXfrm>
    </dsp:sp>
    <dsp:sp modelId="{15494307-04E8-4B81-B7D2-BAA99D19B76F}">
      <dsp:nvSpPr>
        <dsp:cNvPr id="0" name=""/>
        <dsp:cNvSpPr/>
      </dsp:nvSpPr>
      <dsp:spPr>
        <a:xfrm>
          <a:off x="878886" y="2927151"/>
          <a:ext cx="2253555" cy="2253555"/>
        </a:xfrm>
        <a:prstGeom prst="ellipse">
          <a:avLst/>
        </a:prstGeom>
        <a:solidFill>
          <a:schemeClr val="dk2">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04120F-8F87-4D9A-A758-A236888306C8}">
      <dsp:nvSpPr>
        <dsp:cNvPr id="0" name=""/>
        <dsp:cNvSpPr/>
      </dsp:nvSpPr>
      <dsp:spPr>
        <a:xfrm>
          <a:off x="0" y="0"/>
          <a:ext cx="7886700" cy="109126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Cambria" panose="02040503050406030204" pitchFamily="18" charset="0"/>
            </a:rPr>
            <a:t>A priority number (integer) is associated with each process</a:t>
          </a:r>
        </a:p>
      </dsp:txBody>
      <dsp:txXfrm>
        <a:off x="1686466" y="0"/>
        <a:ext cx="6200233" cy="1091261"/>
      </dsp:txXfrm>
    </dsp:sp>
    <dsp:sp modelId="{E80D696A-85F9-4467-946C-6691FC508A0F}">
      <dsp:nvSpPr>
        <dsp:cNvPr id="0" name=""/>
        <dsp:cNvSpPr/>
      </dsp:nvSpPr>
      <dsp:spPr>
        <a:xfrm>
          <a:off x="109126" y="109126"/>
          <a:ext cx="1577340" cy="873009"/>
        </a:xfrm>
        <a:prstGeom prst="roundRect">
          <a:avLst>
            <a:gd name="adj" fmla="val 10000"/>
          </a:avLst>
        </a:prstGeom>
        <a:solidFill>
          <a:schemeClr val="dk2">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40878401-9241-44DE-B5DD-6F870D4D8C7C}">
      <dsp:nvSpPr>
        <dsp:cNvPr id="0" name=""/>
        <dsp:cNvSpPr/>
      </dsp:nvSpPr>
      <dsp:spPr>
        <a:xfrm>
          <a:off x="0" y="1200388"/>
          <a:ext cx="7886700" cy="1704900"/>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rtl="0">
            <a:lnSpc>
              <a:spcPct val="90000"/>
            </a:lnSpc>
            <a:spcBef>
              <a:spcPct val="0"/>
            </a:spcBef>
            <a:spcAft>
              <a:spcPct val="35000"/>
            </a:spcAft>
            <a:buNone/>
          </a:pPr>
          <a:r>
            <a:rPr lang="en-US" sz="2200" kern="1200" dirty="0">
              <a:latin typeface="Cambria" panose="02040503050406030204" pitchFamily="18" charset="0"/>
            </a:rPr>
            <a:t>The CPU is allocated to the process with the highest priority (smallest integer = highest priority)</a:t>
          </a:r>
        </a:p>
        <a:p>
          <a:pPr marL="228600" lvl="1" indent="-228600" algn="l" defTabSz="977900" rtl="0">
            <a:lnSpc>
              <a:spcPct val="90000"/>
            </a:lnSpc>
            <a:spcBef>
              <a:spcPct val="0"/>
            </a:spcBef>
            <a:spcAft>
              <a:spcPct val="15000"/>
            </a:spcAft>
            <a:buChar char="•"/>
          </a:pPr>
          <a:r>
            <a:rPr lang="en-US" sz="2200" kern="1200" dirty="0">
              <a:latin typeface="Cambria" panose="02040503050406030204" pitchFamily="18" charset="0"/>
            </a:rPr>
            <a:t>Preemptive</a:t>
          </a:r>
        </a:p>
        <a:p>
          <a:pPr marL="228600" lvl="1" indent="-228600" algn="l" defTabSz="977900" rtl="0">
            <a:lnSpc>
              <a:spcPct val="90000"/>
            </a:lnSpc>
            <a:spcBef>
              <a:spcPct val="0"/>
            </a:spcBef>
            <a:spcAft>
              <a:spcPct val="15000"/>
            </a:spcAft>
            <a:buChar char="•"/>
          </a:pPr>
          <a:r>
            <a:rPr lang="en-US" sz="2200" kern="1200">
              <a:latin typeface="Cambria" panose="02040503050406030204" pitchFamily="18" charset="0"/>
            </a:rPr>
            <a:t>nonpreemptive</a:t>
          </a:r>
        </a:p>
      </dsp:txBody>
      <dsp:txXfrm>
        <a:off x="1686466" y="1200388"/>
        <a:ext cx="6200233" cy="1704900"/>
      </dsp:txXfrm>
    </dsp:sp>
    <dsp:sp modelId="{86D815BB-F13C-4C31-9680-145CC3765F66}">
      <dsp:nvSpPr>
        <dsp:cNvPr id="0" name=""/>
        <dsp:cNvSpPr/>
      </dsp:nvSpPr>
      <dsp:spPr>
        <a:xfrm>
          <a:off x="109126" y="1616333"/>
          <a:ext cx="1577340" cy="873009"/>
        </a:xfrm>
        <a:prstGeom prst="roundRect">
          <a:avLst>
            <a:gd name="adj" fmla="val 10000"/>
          </a:avLst>
        </a:prstGeom>
        <a:solidFill>
          <a:schemeClr val="dk2">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9D3642A9-706B-41DE-AEBC-47775D74B8AE}">
      <dsp:nvSpPr>
        <dsp:cNvPr id="0" name=""/>
        <dsp:cNvSpPr/>
      </dsp:nvSpPr>
      <dsp:spPr>
        <a:xfrm>
          <a:off x="0" y="3014414"/>
          <a:ext cx="7886700" cy="1409648"/>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dirty="0">
              <a:latin typeface="Cambria" panose="02040503050406030204" pitchFamily="18" charset="0"/>
            </a:rPr>
            <a:t>Problem =</a:t>
          </a:r>
          <a:r>
            <a:rPr lang="en-US" sz="2200" b="1" kern="1200" dirty="0">
              <a:latin typeface="Cambria" panose="02040503050406030204" pitchFamily="18" charset="0"/>
            </a:rPr>
            <a:t>Starvation </a:t>
          </a:r>
          <a:r>
            <a:rPr lang="en-US" sz="2200" kern="1200" dirty="0">
              <a:latin typeface="Cambria" panose="02040503050406030204" pitchFamily="18" charset="0"/>
            </a:rPr>
            <a:t>– low priority processes may never execute   Solution =</a:t>
          </a:r>
          <a:r>
            <a:rPr lang="en-US" sz="2200" b="1" kern="1200" dirty="0">
              <a:latin typeface="Cambria" panose="02040503050406030204" pitchFamily="18" charset="0"/>
            </a:rPr>
            <a:t>Aging </a:t>
          </a:r>
          <a:r>
            <a:rPr lang="en-US" sz="2200" kern="1200" dirty="0">
              <a:latin typeface="Cambria" panose="02040503050406030204" pitchFamily="18" charset="0"/>
            </a:rPr>
            <a:t>– as time progresses increase the priority of the process</a:t>
          </a:r>
        </a:p>
      </dsp:txBody>
      <dsp:txXfrm>
        <a:off x="1686466" y="3014414"/>
        <a:ext cx="6200233" cy="1409648"/>
      </dsp:txXfrm>
    </dsp:sp>
    <dsp:sp modelId="{19A2BF50-A671-4258-B7E5-04AFE73B848E}">
      <dsp:nvSpPr>
        <dsp:cNvPr id="0" name=""/>
        <dsp:cNvSpPr/>
      </dsp:nvSpPr>
      <dsp:spPr>
        <a:xfrm>
          <a:off x="109126" y="3282733"/>
          <a:ext cx="1577340" cy="873009"/>
        </a:xfrm>
        <a:prstGeom prst="roundRect">
          <a:avLst>
            <a:gd name="adj" fmla="val 10000"/>
          </a:avLst>
        </a:prstGeom>
        <a:solidFill>
          <a:schemeClr val="dk2">
            <a:tint val="50000"/>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8CEC34-77E9-4FE5-B9C9-F8F5CEE664EE}">
      <dsp:nvSpPr>
        <dsp:cNvPr id="0" name=""/>
        <dsp:cNvSpPr/>
      </dsp:nvSpPr>
      <dsp:spPr>
        <a:xfrm>
          <a:off x="1791348" y="2894"/>
          <a:ext cx="6404255" cy="1423921"/>
        </a:xfrm>
        <a:prstGeom prst="roundRect">
          <a:avLst>
            <a:gd name="adj" fmla="val 10000"/>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IN" sz="2400" kern="1200" dirty="0">
              <a:latin typeface="Cambria" panose="02040503050406030204" pitchFamily="18" charset="0"/>
            </a:rPr>
            <a:t>Process operations: (two state process model)</a:t>
          </a:r>
          <a:endParaRPr lang="en-US" sz="2400" kern="1200" dirty="0">
            <a:latin typeface="Cambria" panose="02040503050406030204" pitchFamily="18" charset="0"/>
          </a:endParaRPr>
        </a:p>
      </dsp:txBody>
      <dsp:txXfrm>
        <a:off x="1833053" y="44599"/>
        <a:ext cx="6320845" cy="1340511"/>
      </dsp:txXfrm>
    </dsp:sp>
    <dsp:sp modelId="{F0D29A2A-C571-45ED-8EED-1FE6D932A01B}">
      <dsp:nvSpPr>
        <dsp:cNvPr id="0" name=""/>
        <dsp:cNvSpPr/>
      </dsp:nvSpPr>
      <dsp:spPr>
        <a:xfrm>
          <a:off x="2431774" y="1426815"/>
          <a:ext cx="640425" cy="1067940"/>
        </a:xfrm>
        <a:custGeom>
          <a:avLst/>
          <a:gdLst/>
          <a:ahLst/>
          <a:cxnLst/>
          <a:rect l="0" t="0" r="0" b="0"/>
          <a:pathLst>
            <a:path>
              <a:moveTo>
                <a:pt x="0" y="0"/>
              </a:moveTo>
              <a:lnTo>
                <a:pt x="0" y="1067940"/>
              </a:lnTo>
              <a:lnTo>
                <a:pt x="640425" y="1067940"/>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67E87C-2242-4598-9AAD-B7AF32F2490B}">
      <dsp:nvSpPr>
        <dsp:cNvPr id="0" name=""/>
        <dsp:cNvSpPr/>
      </dsp:nvSpPr>
      <dsp:spPr>
        <a:xfrm>
          <a:off x="3072199" y="1782795"/>
          <a:ext cx="2278273" cy="1423921"/>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IN" sz="2400" kern="1200" dirty="0">
              <a:latin typeface="Cambria" panose="02040503050406030204" pitchFamily="18" charset="0"/>
            </a:rPr>
            <a:t>Process creation</a:t>
          </a:r>
          <a:endParaRPr lang="en-US" sz="2400" kern="1200" dirty="0">
            <a:latin typeface="Cambria" panose="02040503050406030204" pitchFamily="18" charset="0"/>
          </a:endParaRPr>
        </a:p>
      </dsp:txBody>
      <dsp:txXfrm>
        <a:off x="3113904" y="1824500"/>
        <a:ext cx="2194863" cy="1340511"/>
      </dsp:txXfrm>
    </dsp:sp>
    <dsp:sp modelId="{AFA74DD2-BCA2-4DA4-85F2-F71AC4EFA47B}">
      <dsp:nvSpPr>
        <dsp:cNvPr id="0" name=""/>
        <dsp:cNvSpPr/>
      </dsp:nvSpPr>
      <dsp:spPr>
        <a:xfrm>
          <a:off x="2431774" y="1426815"/>
          <a:ext cx="640425" cy="2847842"/>
        </a:xfrm>
        <a:custGeom>
          <a:avLst/>
          <a:gdLst/>
          <a:ahLst/>
          <a:cxnLst/>
          <a:rect l="0" t="0" r="0" b="0"/>
          <a:pathLst>
            <a:path>
              <a:moveTo>
                <a:pt x="0" y="0"/>
              </a:moveTo>
              <a:lnTo>
                <a:pt x="0" y="2847842"/>
              </a:lnTo>
              <a:lnTo>
                <a:pt x="640425" y="2847842"/>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F0FB6D-3FA7-4A7F-BA34-58A01FD2A777}">
      <dsp:nvSpPr>
        <dsp:cNvPr id="0" name=""/>
        <dsp:cNvSpPr/>
      </dsp:nvSpPr>
      <dsp:spPr>
        <a:xfrm>
          <a:off x="3072199" y="3562696"/>
          <a:ext cx="2278273" cy="1423921"/>
        </a:xfrm>
        <a:prstGeom prst="roundRect">
          <a:avLst>
            <a:gd name="adj" fmla="val 10000"/>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IN" sz="2400" kern="1200" dirty="0">
              <a:latin typeface="Cambria" panose="02040503050406030204" pitchFamily="18" charset="0"/>
            </a:rPr>
            <a:t>Process terminations</a:t>
          </a:r>
          <a:endParaRPr lang="en-US" sz="2400" kern="1200" dirty="0">
            <a:latin typeface="Cambria" panose="02040503050406030204" pitchFamily="18" charset="0"/>
          </a:endParaRPr>
        </a:p>
      </dsp:txBody>
      <dsp:txXfrm>
        <a:off x="3113904" y="3604401"/>
        <a:ext cx="2194863" cy="13405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35BDE-8716-41D6-938D-1F5E2B158B46}">
      <dsp:nvSpPr>
        <dsp:cNvPr id="0" name=""/>
        <dsp:cNvSpPr/>
      </dsp:nvSpPr>
      <dsp:spPr>
        <a:xfrm>
          <a:off x="0" y="564649"/>
          <a:ext cx="8741664" cy="1923075"/>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78450" tIns="770636" rIns="678450" bIns="170688" numCol="1" spcCol="1270" anchor="t" anchorCtr="0">
          <a:noAutofit/>
        </a:bodyPr>
        <a:lstStyle/>
        <a:p>
          <a:pPr marL="228600" lvl="1" indent="-228600" algn="l" defTabSz="1066800" rtl="0">
            <a:lnSpc>
              <a:spcPct val="90000"/>
            </a:lnSpc>
            <a:spcBef>
              <a:spcPct val="0"/>
            </a:spcBef>
            <a:spcAft>
              <a:spcPct val="15000"/>
            </a:spcAft>
            <a:buChar char="•"/>
          </a:pPr>
          <a:r>
            <a:rPr lang="en-IN" sz="2400" kern="1200" dirty="0">
              <a:latin typeface="Cambria" panose="02040503050406030204" pitchFamily="18" charset="0"/>
            </a:rPr>
            <a:t>When OS is booted, several system process are created. They provide system services. They do not need user interaction it just execute in background. </a:t>
          </a:r>
          <a:endParaRPr lang="en-US" sz="2400" kern="1200" dirty="0">
            <a:latin typeface="Cambria" panose="02040503050406030204" pitchFamily="18" charset="0"/>
          </a:endParaRPr>
        </a:p>
      </dsp:txBody>
      <dsp:txXfrm>
        <a:off x="0" y="564649"/>
        <a:ext cx="8741664" cy="1923075"/>
      </dsp:txXfrm>
    </dsp:sp>
    <dsp:sp modelId="{521C3122-23EF-44E9-8D76-471DE60299D3}">
      <dsp:nvSpPr>
        <dsp:cNvPr id="0" name=""/>
        <dsp:cNvSpPr/>
      </dsp:nvSpPr>
      <dsp:spPr>
        <a:xfrm>
          <a:off x="437083" y="18529"/>
          <a:ext cx="6119164" cy="10922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1290" tIns="0" rIns="231290" bIns="0" numCol="1" spcCol="1270" anchor="ctr" anchorCtr="0">
          <a:noAutofit/>
        </a:bodyPr>
        <a:lstStyle/>
        <a:p>
          <a:pPr marL="0" lvl="0" indent="0" algn="l" defTabSz="1066800" rtl="0">
            <a:lnSpc>
              <a:spcPct val="90000"/>
            </a:lnSpc>
            <a:spcBef>
              <a:spcPct val="0"/>
            </a:spcBef>
            <a:spcAft>
              <a:spcPct val="35000"/>
            </a:spcAft>
            <a:buNone/>
          </a:pPr>
          <a:r>
            <a:rPr lang="en-IN" sz="2400" kern="1200" dirty="0">
              <a:latin typeface="Cambria" panose="02040503050406030204" pitchFamily="18" charset="0"/>
            </a:rPr>
            <a:t>System initialization:</a:t>
          </a:r>
          <a:endParaRPr lang="en-US" sz="2400" kern="1200" dirty="0">
            <a:latin typeface="Cambria" panose="02040503050406030204" pitchFamily="18" charset="0"/>
          </a:endParaRPr>
        </a:p>
      </dsp:txBody>
      <dsp:txXfrm>
        <a:off x="490402" y="71848"/>
        <a:ext cx="6012526" cy="985602"/>
      </dsp:txXfrm>
    </dsp:sp>
    <dsp:sp modelId="{2FE220B2-D78A-4B93-AADF-15BB73FCEC74}">
      <dsp:nvSpPr>
        <dsp:cNvPr id="0" name=""/>
        <dsp:cNvSpPr/>
      </dsp:nvSpPr>
      <dsp:spPr>
        <a:xfrm>
          <a:off x="0" y="3233645"/>
          <a:ext cx="8741664" cy="1923075"/>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78450" tIns="770636" rIns="678450" bIns="170688" numCol="1" spcCol="1270" anchor="t" anchorCtr="0">
          <a:noAutofit/>
        </a:bodyPr>
        <a:lstStyle/>
        <a:p>
          <a:pPr marL="228600" lvl="1" indent="-228600" algn="l" defTabSz="1066800" rtl="0">
            <a:lnSpc>
              <a:spcPct val="90000"/>
            </a:lnSpc>
            <a:spcBef>
              <a:spcPct val="0"/>
            </a:spcBef>
            <a:spcAft>
              <a:spcPct val="15000"/>
            </a:spcAft>
            <a:buChar char="•"/>
          </a:pPr>
          <a:r>
            <a:rPr lang="en-IN" sz="2400" kern="1200" dirty="0">
              <a:latin typeface="Cambria" panose="02040503050406030204" pitchFamily="18" charset="0"/>
            </a:rPr>
            <a:t>A running process can issue system call to create new process. i.e. in Unix system call name “fork” is used to create new process. </a:t>
          </a:r>
          <a:endParaRPr lang="en-US" sz="2400" kern="1200" dirty="0">
            <a:latin typeface="Cambria" panose="02040503050406030204" pitchFamily="18" charset="0"/>
          </a:endParaRPr>
        </a:p>
      </dsp:txBody>
      <dsp:txXfrm>
        <a:off x="0" y="3233645"/>
        <a:ext cx="8741664" cy="1923075"/>
      </dsp:txXfrm>
    </dsp:sp>
    <dsp:sp modelId="{C7831FC1-9F4D-4294-9A7E-52C9961E0232}">
      <dsp:nvSpPr>
        <dsp:cNvPr id="0" name=""/>
        <dsp:cNvSpPr/>
      </dsp:nvSpPr>
      <dsp:spPr>
        <a:xfrm>
          <a:off x="437083" y="2687525"/>
          <a:ext cx="6119164" cy="109224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1290" tIns="0" rIns="231290" bIns="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Execution of a process creation system call:</a:t>
          </a:r>
        </a:p>
      </dsp:txBody>
      <dsp:txXfrm>
        <a:off x="490402" y="2740844"/>
        <a:ext cx="6012526" cy="9856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D4D57-C0B2-4BCA-B637-50EB1028CE0C}">
      <dsp:nvSpPr>
        <dsp:cNvPr id="0" name=""/>
        <dsp:cNvSpPr/>
      </dsp:nvSpPr>
      <dsp:spPr>
        <a:xfrm>
          <a:off x="0" y="351174"/>
          <a:ext cx="8759952" cy="1813612"/>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79870" tIns="978916" rIns="679870" bIns="170688" numCol="1" spcCol="1270" anchor="t" anchorCtr="0">
          <a:noAutofit/>
        </a:bodyPr>
        <a:lstStyle/>
        <a:p>
          <a:pPr marL="228600" lvl="1" indent="-228600" algn="l" defTabSz="1066800" rtl="0">
            <a:lnSpc>
              <a:spcPct val="90000"/>
            </a:lnSpc>
            <a:spcBef>
              <a:spcPct val="0"/>
            </a:spcBef>
            <a:spcAft>
              <a:spcPct val="15000"/>
            </a:spcAft>
            <a:buChar char="•"/>
          </a:pPr>
          <a:r>
            <a:rPr lang="en-IN" sz="2400" kern="1200" dirty="0">
              <a:latin typeface="Cambria" panose="02040503050406030204" pitchFamily="18" charset="0"/>
            </a:rPr>
            <a:t>User can start new process by typing command or double click on some application icon.</a:t>
          </a:r>
          <a:endParaRPr lang="en-US" sz="2400" kern="1200" dirty="0">
            <a:latin typeface="Cambria" panose="02040503050406030204" pitchFamily="18" charset="0"/>
          </a:endParaRPr>
        </a:p>
      </dsp:txBody>
      <dsp:txXfrm>
        <a:off x="0" y="351174"/>
        <a:ext cx="8759952" cy="1813612"/>
      </dsp:txXfrm>
    </dsp:sp>
    <dsp:sp modelId="{99411F1B-1F5E-4DB5-BAEE-891B068CF316}">
      <dsp:nvSpPr>
        <dsp:cNvPr id="0" name=""/>
        <dsp:cNvSpPr/>
      </dsp:nvSpPr>
      <dsp:spPr>
        <a:xfrm>
          <a:off x="437997" y="14761"/>
          <a:ext cx="6131966" cy="1030132"/>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1774" tIns="0" rIns="231774" bIns="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A user request to create a new process</a:t>
          </a:r>
        </a:p>
      </dsp:txBody>
      <dsp:txXfrm>
        <a:off x="488284" y="65048"/>
        <a:ext cx="6031392" cy="929558"/>
      </dsp:txXfrm>
    </dsp:sp>
    <dsp:sp modelId="{555088F0-C3F1-4319-9BD3-261CDD710097}">
      <dsp:nvSpPr>
        <dsp:cNvPr id="0" name=""/>
        <dsp:cNvSpPr/>
      </dsp:nvSpPr>
      <dsp:spPr>
        <a:xfrm>
          <a:off x="0" y="2717663"/>
          <a:ext cx="8759952" cy="2442825"/>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79870" tIns="978916" rIns="679870" bIns="170688" numCol="1" spcCol="1270" anchor="t" anchorCtr="0">
          <a:noAutofit/>
        </a:bodyPr>
        <a:lstStyle/>
        <a:p>
          <a:pPr marL="228600" lvl="1" indent="-228600" algn="l" defTabSz="1066800" rtl="0">
            <a:lnSpc>
              <a:spcPct val="90000"/>
            </a:lnSpc>
            <a:spcBef>
              <a:spcPct val="0"/>
            </a:spcBef>
            <a:spcAft>
              <a:spcPct val="15000"/>
            </a:spcAft>
            <a:buChar char="•"/>
          </a:pPr>
          <a:r>
            <a:rPr lang="en-IN" sz="2400" kern="1200" dirty="0">
              <a:latin typeface="Cambria" panose="02040503050406030204" pitchFamily="18" charset="0"/>
            </a:rPr>
            <a:t>This applies only to the batch system. Here user submit batch jobs to the system. When there are enough resources are free to execute a next job a new job is selected from batch queue.</a:t>
          </a:r>
          <a:endParaRPr lang="en-US" sz="2400" kern="1200" dirty="0">
            <a:latin typeface="Cambria" panose="02040503050406030204" pitchFamily="18" charset="0"/>
          </a:endParaRPr>
        </a:p>
      </dsp:txBody>
      <dsp:txXfrm>
        <a:off x="0" y="2717663"/>
        <a:ext cx="8759952" cy="2442825"/>
      </dsp:txXfrm>
    </dsp:sp>
    <dsp:sp modelId="{8308E879-3A14-4DC6-8817-BAD5C8CF0695}">
      <dsp:nvSpPr>
        <dsp:cNvPr id="0" name=""/>
        <dsp:cNvSpPr/>
      </dsp:nvSpPr>
      <dsp:spPr>
        <a:xfrm>
          <a:off x="437997" y="2418586"/>
          <a:ext cx="6131966" cy="992796"/>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1774" tIns="0" rIns="231774" bIns="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Initiation of a batch job:</a:t>
          </a:r>
        </a:p>
      </dsp:txBody>
      <dsp:txXfrm>
        <a:off x="486461" y="2467050"/>
        <a:ext cx="6035038" cy="8958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D3E2D9-B508-44AD-BFCD-CE0D27D184B3}">
      <dsp:nvSpPr>
        <dsp:cNvPr id="0" name=""/>
        <dsp:cNvSpPr/>
      </dsp:nvSpPr>
      <dsp:spPr>
        <a:xfrm rot="5400000">
          <a:off x="4971648" y="-1509525"/>
          <a:ext cx="2129830" cy="5681472"/>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IN" sz="2400" kern="1200" dirty="0">
              <a:latin typeface="Cambria" panose="02040503050406030204" pitchFamily="18" charset="0"/>
            </a:rPr>
            <a:t>Terminate when done their job. i.e. when all the instructions from program get executed. </a:t>
          </a:r>
          <a:endParaRPr lang="en-US" sz="2400" kern="1200" dirty="0">
            <a:latin typeface="Cambria" panose="02040503050406030204" pitchFamily="18" charset="0"/>
          </a:endParaRPr>
        </a:p>
        <a:p>
          <a:pPr marL="228600" lvl="1" indent="-228600" algn="l" defTabSz="1066800" rtl="0">
            <a:lnSpc>
              <a:spcPct val="90000"/>
            </a:lnSpc>
            <a:spcBef>
              <a:spcPct val="0"/>
            </a:spcBef>
            <a:spcAft>
              <a:spcPct val="15000"/>
            </a:spcAft>
            <a:buChar char="•"/>
          </a:pPr>
          <a:r>
            <a:rPr lang="en-IN" sz="2400" kern="1200" dirty="0">
              <a:latin typeface="Cambria" panose="02040503050406030204" pitchFamily="18" charset="0"/>
            </a:rPr>
            <a:t>Event user can select option to terminate the process. </a:t>
          </a:r>
          <a:endParaRPr lang="en-US" sz="2400" kern="1200" dirty="0">
            <a:latin typeface="Cambria" panose="02040503050406030204" pitchFamily="18" charset="0"/>
          </a:endParaRPr>
        </a:p>
      </dsp:txBody>
      <dsp:txXfrm rot="-5400000">
        <a:off x="3195827" y="370266"/>
        <a:ext cx="5577502" cy="1921890"/>
      </dsp:txXfrm>
    </dsp:sp>
    <dsp:sp modelId="{F48CFD7C-204B-49C2-9107-E41A70E30509}">
      <dsp:nvSpPr>
        <dsp:cNvPr id="0" name=""/>
        <dsp:cNvSpPr/>
      </dsp:nvSpPr>
      <dsp:spPr>
        <a:xfrm>
          <a:off x="0" y="66"/>
          <a:ext cx="3195828" cy="2662288"/>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Cambria" panose="02040503050406030204" pitchFamily="18" charset="0"/>
            </a:rPr>
            <a:t>Normal exit (voluntary)</a:t>
          </a:r>
        </a:p>
      </dsp:txBody>
      <dsp:txXfrm>
        <a:off x="129962" y="130028"/>
        <a:ext cx="2935904" cy="2402364"/>
      </dsp:txXfrm>
    </dsp:sp>
    <dsp:sp modelId="{8B33FB03-A763-479C-833C-8307DDFF8E3F}">
      <dsp:nvSpPr>
        <dsp:cNvPr id="0" name=""/>
        <dsp:cNvSpPr/>
      </dsp:nvSpPr>
      <dsp:spPr>
        <a:xfrm rot="5400000">
          <a:off x="4971648" y="1285877"/>
          <a:ext cx="2129830" cy="5681472"/>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IN" sz="2400" kern="1200" dirty="0">
              <a:latin typeface="Cambria" panose="02040503050406030204" pitchFamily="18" charset="0"/>
            </a:rPr>
            <a:t>Process even terminated when some error occurred. Example divide by zero error.</a:t>
          </a:r>
          <a:endParaRPr lang="en-US" sz="2400" kern="1200" dirty="0">
            <a:latin typeface="Cambria" panose="02040503050406030204" pitchFamily="18" charset="0"/>
          </a:endParaRPr>
        </a:p>
      </dsp:txBody>
      <dsp:txXfrm rot="-5400000">
        <a:off x="3195827" y="3165668"/>
        <a:ext cx="5577502" cy="1921890"/>
      </dsp:txXfrm>
    </dsp:sp>
    <dsp:sp modelId="{A56C6810-4CA8-46CD-BB48-A8E749E52464}">
      <dsp:nvSpPr>
        <dsp:cNvPr id="0" name=""/>
        <dsp:cNvSpPr/>
      </dsp:nvSpPr>
      <dsp:spPr>
        <a:xfrm>
          <a:off x="0" y="2795469"/>
          <a:ext cx="3195828" cy="2662288"/>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mbria" panose="02040503050406030204" pitchFamily="18" charset="0"/>
            </a:rPr>
            <a:t>Error exit (voluntary):</a:t>
          </a:r>
        </a:p>
      </dsp:txBody>
      <dsp:txXfrm>
        <a:off x="129962" y="2925431"/>
        <a:ext cx="2935904" cy="24023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ED45C1-FBE5-4492-98C9-2CA122DCB3FF}">
      <dsp:nvSpPr>
        <dsp:cNvPr id="0" name=""/>
        <dsp:cNvSpPr/>
      </dsp:nvSpPr>
      <dsp:spPr>
        <a:xfrm rot="5400000">
          <a:off x="4918084" y="-1503151"/>
          <a:ext cx="2081510" cy="5608320"/>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IN" sz="2400" kern="1200" dirty="0">
              <a:latin typeface="Cambria" panose="02040503050406030204" pitchFamily="18" charset="0"/>
            </a:rPr>
            <a:t>Fatal error are generated due to user mistake in executing program. Such as file name not found error.</a:t>
          </a:r>
          <a:endParaRPr lang="en-US" sz="2400" kern="1200" dirty="0">
            <a:latin typeface="Cambria" panose="02040503050406030204" pitchFamily="18" charset="0"/>
          </a:endParaRPr>
        </a:p>
      </dsp:txBody>
      <dsp:txXfrm rot="-5400000">
        <a:off x="3154680" y="361864"/>
        <a:ext cx="5506709" cy="1878288"/>
      </dsp:txXfrm>
    </dsp:sp>
    <dsp:sp modelId="{41EA9383-E88F-4949-96EE-F6A5D6C40C54}">
      <dsp:nvSpPr>
        <dsp:cNvPr id="0" name=""/>
        <dsp:cNvSpPr/>
      </dsp:nvSpPr>
      <dsp:spPr>
        <a:xfrm>
          <a:off x="0" y="65"/>
          <a:ext cx="3154680" cy="2601887"/>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latin typeface="Cambria" panose="02040503050406030204" pitchFamily="18" charset="0"/>
            </a:rPr>
            <a:t>Fatal error (involuntary):</a:t>
          </a:r>
        </a:p>
      </dsp:txBody>
      <dsp:txXfrm>
        <a:off x="127014" y="127079"/>
        <a:ext cx="2900652" cy="2347859"/>
      </dsp:txXfrm>
    </dsp:sp>
    <dsp:sp modelId="{D11E374C-2563-4B26-9BCE-BE3B657D892D}">
      <dsp:nvSpPr>
        <dsp:cNvPr id="0" name=""/>
        <dsp:cNvSpPr/>
      </dsp:nvSpPr>
      <dsp:spPr>
        <a:xfrm rot="5400000">
          <a:off x="4918084" y="1228831"/>
          <a:ext cx="2081510" cy="5608320"/>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rtl="0">
            <a:lnSpc>
              <a:spcPct val="90000"/>
            </a:lnSpc>
            <a:spcBef>
              <a:spcPct val="0"/>
            </a:spcBef>
            <a:spcAft>
              <a:spcPct val="15000"/>
            </a:spcAft>
            <a:buChar char="•"/>
          </a:pPr>
          <a:r>
            <a:rPr lang="en-IN" sz="2400" kern="1200" dirty="0">
              <a:latin typeface="Cambria" panose="02040503050406030204" pitchFamily="18" charset="0"/>
            </a:rPr>
            <a:t>If some other process request for OS to kill the process. Then UNIX it can be done by “kill” system call  while in windows “Terminate Process”</a:t>
          </a:r>
          <a:endParaRPr lang="en-US" sz="2400" kern="1200" dirty="0">
            <a:latin typeface="Cambria" panose="02040503050406030204" pitchFamily="18" charset="0"/>
          </a:endParaRPr>
        </a:p>
      </dsp:txBody>
      <dsp:txXfrm rot="-5400000">
        <a:off x="3154680" y="3093847"/>
        <a:ext cx="5506709" cy="1878288"/>
      </dsp:txXfrm>
    </dsp:sp>
    <dsp:sp modelId="{671E2F65-F4B8-4A81-86FD-FA626BE0C99B}">
      <dsp:nvSpPr>
        <dsp:cNvPr id="0" name=""/>
        <dsp:cNvSpPr/>
      </dsp:nvSpPr>
      <dsp:spPr>
        <a:xfrm>
          <a:off x="0" y="2732047"/>
          <a:ext cx="3154680" cy="2601887"/>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mbria" panose="02040503050406030204" pitchFamily="18" charset="0"/>
            </a:rPr>
            <a:t>Killed by another process (involuntary):</a:t>
          </a:r>
        </a:p>
      </dsp:txBody>
      <dsp:txXfrm>
        <a:off x="127014" y="2859061"/>
        <a:ext cx="2900652" cy="23478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58AC33-3979-4070-B4C4-166C82376F38}">
      <dsp:nvSpPr>
        <dsp:cNvPr id="0" name=""/>
        <dsp:cNvSpPr/>
      </dsp:nvSpPr>
      <dsp:spPr>
        <a:xfrm>
          <a:off x="0" y="1312"/>
          <a:ext cx="8763000" cy="6552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IN" sz="2400" kern="1200" dirty="0">
              <a:latin typeface="Cambria" panose="02040503050406030204" pitchFamily="18" charset="0"/>
            </a:rPr>
            <a:t>One to one:</a:t>
          </a:r>
          <a:endParaRPr lang="en-US" sz="2400" kern="1200" dirty="0">
            <a:latin typeface="Cambria" panose="02040503050406030204" pitchFamily="18" charset="0"/>
          </a:endParaRPr>
        </a:p>
      </dsp:txBody>
      <dsp:txXfrm>
        <a:off x="31984" y="33296"/>
        <a:ext cx="8699032" cy="591232"/>
      </dsp:txXfrm>
    </dsp:sp>
    <dsp:sp modelId="{3632A06C-807E-44D9-A96F-8D960A6E9730}">
      <dsp:nvSpPr>
        <dsp:cNvPr id="0" name=""/>
        <dsp:cNvSpPr/>
      </dsp:nvSpPr>
      <dsp:spPr>
        <a:xfrm>
          <a:off x="0" y="656512"/>
          <a:ext cx="8763000" cy="213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225" tIns="30480" rIns="170688" bIns="30480" numCol="1" spcCol="1270" anchor="t" anchorCtr="0">
          <a:noAutofit/>
        </a:bodyPr>
        <a:lstStyle/>
        <a:p>
          <a:pPr marL="228600" lvl="1" indent="-228600" algn="just" defTabSz="1066800" rtl="0">
            <a:lnSpc>
              <a:spcPct val="90000"/>
            </a:lnSpc>
            <a:spcBef>
              <a:spcPct val="0"/>
            </a:spcBef>
            <a:spcAft>
              <a:spcPct val="20000"/>
            </a:spcAft>
            <a:buChar char="•"/>
          </a:pPr>
          <a:r>
            <a:rPr lang="en-IN" sz="2400" kern="1200" dirty="0">
              <a:latin typeface="Cambria" panose="02040503050406030204" pitchFamily="18" charset="0"/>
            </a:rPr>
            <a:t>when </a:t>
          </a:r>
          <a:r>
            <a:rPr lang="en-IN" sz="2400" i="1" kern="1200" dirty="0">
              <a:latin typeface="Cambria" panose="02040503050406030204" pitchFamily="18" charset="0"/>
            </a:rPr>
            <a:t>single execution of sequential program </a:t>
          </a:r>
          <a:r>
            <a:rPr lang="en-IN" sz="2400" kern="1200" dirty="0">
              <a:latin typeface="Cambria" panose="02040503050406030204" pitchFamily="18" charset="0"/>
            </a:rPr>
            <a:t>is in progress.</a:t>
          </a:r>
          <a:endParaRPr lang="en-US" sz="2400" kern="1200" dirty="0">
            <a:latin typeface="Cambria" panose="02040503050406030204" pitchFamily="18" charset="0"/>
          </a:endParaRPr>
        </a:p>
        <a:p>
          <a:pPr marL="228600" lvl="1" indent="-228600" algn="just" defTabSz="1066800" rtl="0">
            <a:lnSpc>
              <a:spcPct val="90000"/>
            </a:lnSpc>
            <a:spcBef>
              <a:spcPct val="0"/>
            </a:spcBef>
            <a:spcAft>
              <a:spcPct val="20000"/>
            </a:spcAft>
            <a:buChar char="•"/>
          </a:pPr>
          <a:r>
            <a:rPr lang="en-IN" sz="2400" kern="1200" dirty="0">
              <a:latin typeface="Cambria" panose="02040503050406030204" pitchFamily="18" charset="0"/>
            </a:rPr>
            <a:t>Program consist of main program and set of functions, during execution control flows between main program and set of functions.</a:t>
          </a:r>
          <a:endParaRPr lang="en-US" sz="2400" kern="1200" dirty="0">
            <a:latin typeface="Cambria" panose="02040503050406030204" pitchFamily="18" charset="0"/>
          </a:endParaRPr>
        </a:p>
        <a:p>
          <a:pPr marL="228600" lvl="1" indent="-228600" algn="just" defTabSz="1066800" rtl="0">
            <a:lnSpc>
              <a:spcPct val="90000"/>
            </a:lnSpc>
            <a:spcBef>
              <a:spcPct val="0"/>
            </a:spcBef>
            <a:spcAft>
              <a:spcPct val="20000"/>
            </a:spcAft>
            <a:buChar char="•"/>
          </a:pPr>
          <a:r>
            <a:rPr lang="en-IN" sz="2400" kern="1200" dirty="0">
              <a:latin typeface="Cambria" panose="02040503050406030204" pitchFamily="18" charset="0"/>
            </a:rPr>
            <a:t>OS is not aware of the existence of function. So program consist of single process.</a:t>
          </a:r>
          <a:endParaRPr lang="en-US" sz="2400" kern="1200" dirty="0">
            <a:latin typeface="Cambria" panose="02040503050406030204" pitchFamily="18" charset="0"/>
          </a:endParaRPr>
        </a:p>
      </dsp:txBody>
      <dsp:txXfrm>
        <a:off x="0" y="656512"/>
        <a:ext cx="8763000" cy="2137275"/>
      </dsp:txXfrm>
    </dsp:sp>
    <dsp:sp modelId="{98B06B02-F25D-4771-AA14-444CB8E804C3}">
      <dsp:nvSpPr>
        <dsp:cNvPr id="0" name=""/>
        <dsp:cNvSpPr/>
      </dsp:nvSpPr>
      <dsp:spPr>
        <a:xfrm>
          <a:off x="0" y="2793787"/>
          <a:ext cx="8763000" cy="65520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IN" sz="2400" kern="1200" dirty="0">
              <a:latin typeface="Cambria" panose="02040503050406030204" pitchFamily="18" charset="0"/>
            </a:rPr>
            <a:t>Many to one:</a:t>
          </a:r>
          <a:endParaRPr lang="en-US" sz="2400" kern="1200" dirty="0">
            <a:latin typeface="Cambria" panose="02040503050406030204" pitchFamily="18" charset="0"/>
          </a:endParaRPr>
        </a:p>
      </dsp:txBody>
      <dsp:txXfrm>
        <a:off x="31984" y="2825771"/>
        <a:ext cx="8699032" cy="591232"/>
      </dsp:txXfrm>
    </dsp:sp>
    <dsp:sp modelId="{4FA627D4-9B7E-477F-9C33-7FBF4C1374F4}">
      <dsp:nvSpPr>
        <dsp:cNvPr id="0" name=""/>
        <dsp:cNvSpPr/>
      </dsp:nvSpPr>
      <dsp:spPr>
        <a:xfrm>
          <a:off x="0" y="3448987"/>
          <a:ext cx="8763000" cy="188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225" tIns="30480" rIns="170688" bIns="30480" numCol="1" spcCol="1270" anchor="t" anchorCtr="0">
          <a:noAutofit/>
        </a:bodyPr>
        <a:lstStyle/>
        <a:p>
          <a:pPr marL="228600" lvl="1" indent="-228600" algn="just" defTabSz="1066800" rtl="0">
            <a:lnSpc>
              <a:spcPct val="90000"/>
            </a:lnSpc>
            <a:spcBef>
              <a:spcPct val="0"/>
            </a:spcBef>
            <a:spcAft>
              <a:spcPct val="20000"/>
            </a:spcAft>
            <a:buChar char="•"/>
          </a:pPr>
          <a:r>
            <a:rPr lang="en-IN" sz="2400" kern="1200" dirty="0">
              <a:latin typeface="Cambria" panose="02040503050406030204" pitchFamily="18" charset="0"/>
            </a:rPr>
            <a:t>Many simultaneous executions of program.</a:t>
          </a:r>
          <a:endParaRPr lang="en-US" sz="2400" kern="1200" dirty="0">
            <a:latin typeface="Cambria" panose="02040503050406030204" pitchFamily="18" charset="0"/>
          </a:endParaRPr>
        </a:p>
        <a:p>
          <a:pPr marL="228600" lvl="1" indent="-228600" algn="just" defTabSz="1066800" rtl="0">
            <a:lnSpc>
              <a:spcPct val="90000"/>
            </a:lnSpc>
            <a:spcBef>
              <a:spcPct val="0"/>
            </a:spcBef>
            <a:spcAft>
              <a:spcPct val="20000"/>
            </a:spcAft>
            <a:buChar char="•"/>
          </a:pPr>
          <a:r>
            <a:rPr lang="en-IN" sz="2400" kern="1200" dirty="0">
              <a:latin typeface="Cambria" panose="02040503050406030204" pitchFamily="18" charset="0"/>
            </a:rPr>
            <a:t>Program informs OS about its parts that are to be executed concurrently thus OS consider each part as process.</a:t>
          </a:r>
          <a:endParaRPr lang="en-US" sz="2400" kern="1200" dirty="0">
            <a:latin typeface="Cambria" panose="02040503050406030204" pitchFamily="18" charset="0"/>
          </a:endParaRPr>
        </a:p>
        <a:p>
          <a:pPr marL="228600" lvl="1" indent="-228600" algn="just" defTabSz="1066800" rtl="0">
            <a:lnSpc>
              <a:spcPct val="90000"/>
            </a:lnSpc>
            <a:spcBef>
              <a:spcPct val="0"/>
            </a:spcBef>
            <a:spcAft>
              <a:spcPct val="20000"/>
            </a:spcAft>
            <a:buChar char="•"/>
          </a:pPr>
          <a:r>
            <a:rPr lang="en-IN" sz="2400" kern="1200" dirty="0">
              <a:latin typeface="Cambria" panose="02040503050406030204" pitchFamily="18" charset="0"/>
            </a:rPr>
            <a:t>So one program any many process.</a:t>
          </a:r>
          <a:endParaRPr lang="en-US" sz="2400" kern="1200" dirty="0">
            <a:latin typeface="Cambria" panose="02040503050406030204" pitchFamily="18" charset="0"/>
          </a:endParaRPr>
        </a:p>
        <a:p>
          <a:pPr marL="228600" lvl="1" indent="-228600" algn="just" defTabSz="1066800" rtl="0">
            <a:lnSpc>
              <a:spcPct val="90000"/>
            </a:lnSpc>
            <a:spcBef>
              <a:spcPct val="0"/>
            </a:spcBef>
            <a:spcAft>
              <a:spcPct val="20000"/>
            </a:spcAft>
            <a:buChar char="•"/>
          </a:pPr>
          <a:r>
            <a:rPr lang="en-IN" sz="2400" kern="1200" dirty="0">
              <a:latin typeface="Cambria" panose="02040503050406030204" pitchFamily="18" charset="0"/>
            </a:rPr>
            <a:t>This process are know as concurrent process.</a:t>
          </a:r>
          <a:endParaRPr lang="en-US" sz="2400" kern="1200" dirty="0">
            <a:latin typeface="Cambria" panose="02040503050406030204" pitchFamily="18" charset="0"/>
          </a:endParaRPr>
        </a:p>
      </dsp:txBody>
      <dsp:txXfrm>
        <a:off x="0" y="3448987"/>
        <a:ext cx="8763000" cy="18837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ED90A7-1693-451B-9EE3-55790060CDE6}">
      <dsp:nvSpPr>
        <dsp:cNvPr id="0" name=""/>
        <dsp:cNvSpPr/>
      </dsp:nvSpPr>
      <dsp:spPr>
        <a:xfrm>
          <a:off x="-6031189" y="-922847"/>
          <a:ext cx="7179694" cy="7179694"/>
        </a:xfrm>
        <a:prstGeom prst="blockArc">
          <a:avLst>
            <a:gd name="adj1" fmla="val 18900000"/>
            <a:gd name="adj2" fmla="val 2700000"/>
            <a:gd name="adj3" fmla="val 301"/>
          </a:avLst>
        </a:pr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3E8A80-A99D-4E07-8FDC-B1F2DF07CDDC}">
      <dsp:nvSpPr>
        <dsp:cNvPr id="0" name=""/>
        <dsp:cNvSpPr/>
      </dsp:nvSpPr>
      <dsp:spPr>
        <a:xfrm>
          <a:off x="501893" y="333268"/>
          <a:ext cx="8414461" cy="666963"/>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9402"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To implement the process model, the operating system maintains a table called the process table.</a:t>
          </a:r>
        </a:p>
      </dsp:txBody>
      <dsp:txXfrm>
        <a:off x="501893" y="333268"/>
        <a:ext cx="8414461" cy="666963"/>
      </dsp:txXfrm>
    </dsp:sp>
    <dsp:sp modelId="{524DD383-B6B6-4B4A-82E4-7885DD5561D9}">
      <dsp:nvSpPr>
        <dsp:cNvPr id="0" name=""/>
        <dsp:cNvSpPr/>
      </dsp:nvSpPr>
      <dsp:spPr>
        <a:xfrm>
          <a:off x="85041" y="249897"/>
          <a:ext cx="833704" cy="833704"/>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292E0308-0EB8-4ED1-95A6-22DBD5A40E93}">
      <dsp:nvSpPr>
        <dsp:cNvPr id="0" name=""/>
        <dsp:cNvSpPr/>
      </dsp:nvSpPr>
      <dsp:spPr>
        <a:xfrm>
          <a:off x="979820" y="1333393"/>
          <a:ext cx="7936534" cy="666963"/>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9402"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Process table is </a:t>
          </a:r>
          <a:r>
            <a:rPr lang="en-US" sz="2400" i="1" kern="1200" dirty="0">
              <a:latin typeface="Cambria" panose="02040503050406030204" pitchFamily="18" charset="0"/>
            </a:rPr>
            <a:t>array</a:t>
          </a:r>
          <a:r>
            <a:rPr lang="en-US" sz="2400" kern="1200" dirty="0">
              <a:latin typeface="Cambria" panose="02040503050406030204" pitchFamily="18" charset="0"/>
            </a:rPr>
            <a:t> of structure</a:t>
          </a:r>
        </a:p>
      </dsp:txBody>
      <dsp:txXfrm>
        <a:off x="979820" y="1333393"/>
        <a:ext cx="7936534" cy="666963"/>
      </dsp:txXfrm>
    </dsp:sp>
    <dsp:sp modelId="{8E1F51C0-CAA3-48DA-8C7F-EC1F23195F38}">
      <dsp:nvSpPr>
        <dsp:cNvPr id="0" name=""/>
        <dsp:cNvSpPr/>
      </dsp:nvSpPr>
      <dsp:spPr>
        <a:xfrm>
          <a:off x="562968" y="1250022"/>
          <a:ext cx="833704" cy="833704"/>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07EFA115-CD4E-426C-A18A-1BC766EF5310}">
      <dsp:nvSpPr>
        <dsp:cNvPr id="0" name=""/>
        <dsp:cNvSpPr/>
      </dsp:nvSpPr>
      <dsp:spPr>
        <a:xfrm>
          <a:off x="1126505" y="2333517"/>
          <a:ext cx="7789850" cy="666963"/>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9402"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Another name for process table is process control block (PCB)</a:t>
          </a:r>
        </a:p>
      </dsp:txBody>
      <dsp:txXfrm>
        <a:off x="1126505" y="2333517"/>
        <a:ext cx="7789850" cy="666963"/>
      </dsp:txXfrm>
    </dsp:sp>
    <dsp:sp modelId="{63FC6C19-A074-49E1-AFCA-56F269B1EAE6}">
      <dsp:nvSpPr>
        <dsp:cNvPr id="0" name=""/>
        <dsp:cNvSpPr/>
      </dsp:nvSpPr>
      <dsp:spPr>
        <a:xfrm>
          <a:off x="709653" y="2250147"/>
          <a:ext cx="833704" cy="833704"/>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9E5DFF49-42C0-46C9-95F5-C684FC502940}">
      <dsp:nvSpPr>
        <dsp:cNvPr id="0" name=""/>
        <dsp:cNvSpPr/>
      </dsp:nvSpPr>
      <dsp:spPr>
        <a:xfrm>
          <a:off x="979820" y="3333642"/>
          <a:ext cx="7936534" cy="666963"/>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9402"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PCB is the key to multiprogramming.</a:t>
          </a:r>
        </a:p>
      </dsp:txBody>
      <dsp:txXfrm>
        <a:off x="979820" y="3333642"/>
        <a:ext cx="7936534" cy="666963"/>
      </dsp:txXfrm>
    </dsp:sp>
    <dsp:sp modelId="{52DA3E8D-FAB2-4DB1-959B-D195E81CCF08}">
      <dsp:nvSpPr>
        <dsp:cNvPr id="0" name=""/>
        <dsp:cNvSpPr/>
      </dsp:nvSpPr>
      <dsp:spPr>
        <a:xfrm>
          <a:off x="562968" y="3250272"/>
          <a:ext cx="833704" cy="833704"/>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3CD120B-91DE-463E-AA9C-814B95DF87DE}">
      <dsp:nvSpPr>
        <dsp:cNvPr id="0" name=""/>
        <dsp:cNvSpPr/>
      </dsp:nvSpPr>
      <dsp:spPr>
        <a:xfrm>
          <a:off x="501893" y="4333767"/>
          <a:ext cx="8414461" cy="666963"/>
        </a:xfrm>
        <a:prstGeom prst="rect">
          <a:avLst/>
        </a:prstGeom>
        <a:gradFill rotWithShape="0">
          <a:gsLst>
            <a:gs pos="0">
              <a:schemeClr val="dk2">
                <a:hueOff val="0"/>
                <a:satOff val="0"/>
                <a:lumOff val="0"/>
                <a:alphaOff val="0"/>
                <a:tint val="50000"/>
                <a:satMod val="300000"/>
              </a:schemeClr>
            </a:gs>
            <a:gs pos="35000">
              <a:schemeClr val="dk2">
                <a:hueOff val="0"/>
                <a:satOff val="0"/>
                <a:lumOff val="0"/>
                <a:alphaOff val="0"/>
                <a:tint val="37000"/>
                <a:satMod val="300000"/>
              </a:schemeClr>
            </a:gs>
            <a:gs pos="100000">
              <a:schemeClr val="dk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9402" tIns="60960" rIns="60960" bIns="60960" numCol="1" spcCol="1270" anchor="ctr" anchorCtr="0">
          <a:noAutofit/>
        </a:bodyPr>
        <a:lstStyle/>
        <a:p>
          <a:pPr marL="0" lvl="0" indent="0" algn="l" defTabSz="1066800" rtl="0">
            <a:lnSpc>
              <a:spcPct val="90000"/>
            </a:lnSpc>
            <a:spcBef>
              <a:spcPct val="0"/>
            </a:spcBef>
            <a:spcAft>
              <a:spcPct val="35000"/>
            </a:spcAft>
            <a:buNone/>
          </a:pPr>
          <a:r>
            <a:rPr lang="en-US" sz="2400" kern="1200" dirty="0">
              <a:latin typeface="Cambria" panose="02040503050406030204" pitchFamily="18" charset="0"/>
            </a:rPr>
            <a:t>PCB must be saved when a process is switched from </a:t>
          </a:r>
          <a:r>
            <a:rPr lang="en-US" sz="2400" i="1" kern="1200" dirty="0">
              <a:latin typeface="Cambria" panose="02040503050406030204" pitchFamily="18" charset="0"/>
            </a:rPr>
            <a:t>running</a:t>
          </a:r>
          <a:r>
            <a:rPr lang="en-US" sz="2400" kern="1200" dirty="0">
              <a:latin typeface="Cambria" panose="02040503050406030204" pitchFamily="18" charset="0"/>
            </a:rPr>
            <a:t> to </a:t>
          </a:r>
          <a:r>
            <a:rPr lang="en-US" sz="2400" i="1" kern="1200" dirty="0">
              <a:latin typeface="Cambria" panose="02040503050406030204" pitchFamily="18" charset="0"/>
            </a:rPr>
            <a:t>ready</a:t>
          </a:r>
          <a:r>
            <a:rPr lang="en-US" sz="2400" kern="1200" dirty="0">
              <a:latin typeface="Cambria" panose="02040503050406030204" pitchFamily="18" charset="0"/>
            </a:rPr>
            <a:t> or </a:t>
          </a:r>
          <a:r>
            <a:rPr lang="en-US" sz="2400" i="1" kern="1200" dirty="0">
              <a:latin typeface="Cambria" panose="02040503050406030204" pitchFamily="18" charset="0"/>
            </a:rPr>
            <a:t>blocked </a:t>
          </a:r>
          <a:r>
            <a:rPr lang="en-US" sz="2400" kern="1200" dirty="0">
              <a:latin typeface="Cambria" panose="02040503050406030204" pitchFamily="18" charset="0"/>
            </a:rPr>
            <a:t>states.</a:t>
          </a:r>
        </a:p>
      </dsp:txBody>
      <dsp:txXfrm>
        <a:off x="501893" y="4333767"/>
        <a:ext cx="8414461" cy="666963"/>
      </dsp:txXfrm>
    </dsp:sp>
    <dsp:sp modelId="{E89005D5-ACFA-46A0-8BB4-56EC3311F967}">
      <dsp:nvSpPr>
        <dsp:cNvPr id="0" name=""/>
        <dsp:cNvSpPr/>
      </dsp:nvSpPr>
      <dsp:spPr>
        <a:xfrm>
          <a:off x="85041" y="4250397"/>
          <a:ext cx="833704" cy="833704"/>
        </a:xfrm>
        <a:prstGeom prst="ellipse">
          <a:avLst/>
        </a:prstGeom>
        <a:gradFill rotWithShape="0">
          <a:gsLst>
            <a:gs pos="0">
              <a:schemeClr val="lt2">
                <a:hueOff val="0"/>
                <a:satOff val="0"/>
                <a:lumOff val="0"/>
                <a:alphaOff val="0"/>
                <a:tint val="50000"/>
                <a:satMod val="300000"/>
              </a:schemeClr>
            </a:gs>
            <a:gs pos="35000">
              <a:schemeClr val="lt2">
                <a:hueOff val="0"/>
                <a:satOff val="0"/>
                <a:lumOff val="0"/>
                <a:alphaOff val="0"/>
                <a:tint val="37000"/>
                <a:satMod val="300000"/>
              </a:schemeClr>
            </a:gs>
            <a:gs pos="100000">
              <a:schemeClr val="lt2">
                <a:hueOff val="0"/>
                <a:satOff val="0"/>
                <a:lumOff val="0"/>
                <a:alphaOff val="0"/>
                <a:tint val="15000"/>
                <a:satMod val="350000"/>
              </a:schemeClr>
            </a:gs>
          </a:gsLst>
          <a:lin ang="16200000" scaled="1"/>
        </a:gra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28T03:51:22.865"/>
    </inkml:context>
    <inkml:brush xml:id="br0">
      <inkml:brushProperty name="width" value="0.05292" units="cm"/>
      <inkml:brushProperty name="height" value="0.05292" units="cm"/>
      <inkml:brushProperty name="color" value="#FF0000"/>
    </inkml:brush>
  </inkml:definitions>
  <inkml:trace contextRef="#ctx0" brushRef="#br0">2333 1766 352 0,'0'0'241'0,"0"0"-228"0,0 0-10 16,0 0 62-16,0 0 9 15,0 0-33-15,0 0-25 16,19-8-7-16,-4 1 4 16,5-6 8-16,3-3-3 15,0-4 10-15,2 0-10 16,-4-2 5-16,-6 2-8 16,-4 2-1-16,-2 0-1 15,-5 6 1-15,1 4-1 16,-5 4-3-16,0 4-4 15,0 0-6-15,0 0-5 16,0 2-1-16,0 26-1 0,-5 18 7 16,-12 14 1-16,-1 4-1 15,-3-2 1-15,6-5 1 16,4-5 0-16,0-4-1 16,4-6-1-16,3-6 0 15,2-6 0-15,0-4-1 16,-1-8 1-16,-1-3 1 15,4-8-1-15,-1-3-24 16,-5 3-2-16,-5-2-2 16,-3 1 28-16,-3 1-12 15,1-3 8-15,-2 3 4 16,5 0 2-16,6-3 0 16,1-2-1-16,6-2 1 0,0 0 2 15,0 0-2-15,0 0-2 16,0 0 2-16,10 0-2 15,19-5 9-15,9-10-2 16,11-2-5-16,3 4 2 16,-1 0-3-16,0 1-1 15,-1 2-3-15,-6 0-25 16,-7 6-72-16,-3 0-97 16,-10 0-11-16</inkml:trace>
  <inkml:trace contextRef="#ctx0" brushRef="#br0" timeOffset="643.02">2855 1780 387 0,'0'0'15'0,"0"0"12"15,0 0 27-15,-27-130 33 16,14 94-30-16,-1 0-5 16,-3 2-28-16,-4 4-4 15,-1 1 12-15,-2 3-7 16,-7 6-8-16,-3 4 8 0,-6 2-13 16,-4 0 2-16,-4 4-5 15,0 2 3-15,1 2-4 16,1 4-5-16,3 2-3 15,5 0 1-15,0 4-1 16,0 14 0-16,-2 8 0 16,-4 9 1-16,-4 7-1 15,0 8 0-15,-1 8 2 16,4 12 6-16,5 6 3 16,6 10-4-16,7 9 8 15,12 5-7-15,11 2-2 16,4-5 5-16,11-9-9 15,20-16 10-15,9-14-12 16,11-12 0-16,7-12 5 0,11-9-3 16,8-12 1-16,-2-8 6 15,8-5 0-15,-4-3 1 16,0-19-7-16,-4-10 2 16,-5-6-1-16,-8-10 0 15,-8-10-3-15,-6-8 2 16,-10-15 1-16,-13-10-4 15,-7-6 1-15,-12-4 0 16,-6 10-1-16,0 8-1 16,-18 13 1-16,-13 18 1 15,-2 14-1-15,-7 12-6 16,-5 12-7-16,1 8-23 16,-4 6-22-16,6 0-45 15,7 0-101-15,8 8-89 0</inkml:trace>
  <inkml:trace contextRef="#ctx0" brushRef="#br0" timeOffset="2443.65">3893 1353 225 0,'0'0'63'0,"0"0"-23"16,0 0 22-16,0 0-29 15,0 0 7-15,0 0-2 16,-4-20-1-16,4 20-13 16,0 0-9-16,0 0-5 15,0 0-5-15,0 0-4 16,0 0 0-16,0 0-1 15,0 14 7-15,0 4 13 16,0 4-11-16,0 3 2 16,4 1 1-16,1 2-1 15,-1 0 2-15,-2 2 2 16,0 2-3-16,1 0-6 16,-1 0 0-16,-2-2 1 0,0 0 6 15,1-4-10-15,-1 4-2 16,3-4 4-16,0 3-4 15,-1-4 1-15,0 4 3 16,1-1-4-16,-1 2 0 16,0-1 0-16,0 4 1 15,0-1 0-15,0 2-1 16,1 0 0-16,-1 6 0 16,0 0 0-16,-1 0-1 15,2 3 1-15,2-4 1 16,2 0-2-16,-1-1 0 15,-1-2 1-15,1 0 0 0,2 2 1 16,-2 0-2-16,1 0 1 16,-1 5-1-16,2-2 0 15,-2 2 0-15,0-1 0 16,1-4 0-16,2 2 1 16,-4 0-1-16,3 0 0 15,-1 1 0-15,-3-4 0 16,-2 3-1-16,3 1 2 15,0-1-1-15,-3 2 2 16,5 0-2-16,-5-2 1 16,2 0-2-16,0 0 2 15,-1 0-1-15,1 2 0 16,-1 3 1-16,-1-1-1 0,0 0 3 16,1 4 0-16,-1 0-2 15,2 6 0-15,-2 6 1 16,2-3-2-16,1-3 0 15,-3-6 1-15,5-6 2 16,-2 0-3-16,-1 2 0 16,0 4 1-16,1 2 0 15,-1 3 0-15,-2 1 0 16,3 2 0-16,-2-2 0 16,-1 2-1-16,0 0 1 15,0 1 2-15,-2-2-3 16,0 4 1-16,0-1 0 0,0 2-1 15,0-4 2 1,0 0-1-16,0 0-1 0,0-2 0 16,0 3 3-16,0-1-3 15,0 8 1-15,0 4 1 16,0 2 2-16,0 1-3 16,0-1 0-16,0-4 2 15,0-2-3-15,0-1 1 16,2-4 2-16,0 4-1 15,1-3-1-15,-3 2 1 16,0-2 1-16,0 2 0 16,0 1-1-16,0-1 2 15,0 0-1-15,0 2-1 16,0-2 1-16,0 4-1 16,0 0 0-16,-5 3-1 0,5-3 3 15,-2 2-2-15,0 2 1 16,-2 4-1-16,1 5 0 15,-2 1-1-15,3-2 0 16,0-2 1-16,0 3 1 16,-3 1-3-16,1 4 3 15,2 2 3-15,-2-2-1 16,1-2-4-16,1-3 6 16,-1-3-6-16,3-4 2 15,0 3-1-15,0-6 2 0,0 3-3 16,0-3 3-1,0-1-1-15,0-4-2 0,5 2 1 16,0-1-1-16,1-4 0 16,3 0 0-16,-3-5-1 15,2-4 0-15,-4-2 0 16,0-2 0-16,1-1 0 16,-1 0 0-16,-2-4 3 15,0-1-3-15,4-8 0 16,-4-8-2-16,2-6-3 15,5-10-44-15,-1-8-55 16,11-2-65-16,5-30-128 16</inkml:trace>
  <inkml:trace contextRef="#ctx0" brushRef="#br0" timeOffset="5263.71">4089 1343 24 0,'0'0'20'0,"0"0"5"15,0 0 82-15,0 0-34 16,0 0-52-16,0 0 21 15,-91-26 6-15,82 22-30 16,3 0 23-16,-2 2 3 16,0 2-19-16,1-2-15 15,-2 2-8-15,0 0 0 16,2 0 3-16,1 0-3 16,4 0 3-16,2 0 0 15,0 0 3-15,0 0-8 16,0 0-5-16,0 0 5 15,2 0 0-15,12 4 2 0,5 0 13 16,6 2-5-16,2-2-5 16,6-2 10-16,5 0 6 15,13-2-1-15,10 0 4 16,10 0-13-16,11 0 18 16,5 0-10-16,6 0-9 15,10-2-1-15,4-8 0 16,7 0 14-16,2 0-12 15,2-2 1-15,-3 0 5 16,3 2-9-16,3 0-2 16,-1 2-4-16,5 0 2 15,0 0 2-15,4 0-3 16,3-2-2-16,5 0 1 16,4-2 3-16,-3 0-2 0,-3 0 1 15,0 2 1-15,-8 2-1 16,-5 0 2-16,-8 2 3 15,-3 2-6-15,1 0 2 16,-3-2-1-16,6-1-3 16,1 0 5-16,5-4-2 15,4 2 0-15,1 0 1 16,1-2-3-16,-4 3 2 16,-3-2-1-16,-1 2 0 15,-5-1 2-15,-6 1 2 0,0 0-4 16,-4 1-2-1,5-2 2-15,0 3-3 0,-2-1 1 16,-8-2-2-16,-6 3 2 16,-4 0 1-16,-7 2-2 15,-3 0 0-15,-9 0 0 16,-5 2 2-16,-7 0-2 16,-4-2 1-16,-8 2-1 15,-1 0 1-15,-7 0-1 16,-7 0 0-16,-4 0 0 15,-10 0 2-15,-3 0-2 16,-7 2 0-16,-3 0 0 16,0 0 0-16,-4 0 0 15,0 0 0-15,0 0 1 16,2 0 0-16,1-2-1 0,6 2 0 16,2 0 0-1,3-2 0-15,-1 2-1 0,1 0 1 16,1 0-1-16,3 0 1 15,1 0 0-15,6 0 1 16,-4 0-2-16,-2 0 1 16,-5 0 0-16,-3 0 0 15,-3 0-2-15,0 0 2 16,-4 0 2-16,0 0-1 16,-2 0-1-16,-2 0 0 15,0 0-1-15,0 0-1 16,0 0 1-16,3 0-1 15,-3 0 1-15,0 0 0 16,0 0-3-16,2 0 2 0,2 6-1 16,4 6 2-16,-2 2-1 15,1 6 0-15,-3 0 1 16,2 3 1-16,-1 3 3 16,0-1-1-16,-3 6-2 15,2 1 2-15,-1-1-2 16,-1 6 0-16,2 1 0 15,0 2 0-15,6 2 0 16,-4 0 2-16,5 4-2 16,-2 3-1-16,0 3 1 15,0 4 0-15,0-2 2 16,-3 4-2-16,4 2 0 16,1 4 0-16,0 5 3 15,0 7-3-15,0 0 0 0,1 0 1 16,-4-2 0-16,3-3 0 15,-4 1-1-15,0 2 0 16,-1 2 0-16,-1 0 2 16,1 3 2-16,-1-3-4 15,0-2 0-15,-1 0 0 16,0-2 0-16,1 3-2 16,-3-1 2-16,0 0 0 15,-2 0 0-15,0 6 0 16,0 7 2-16,0 1-2 15,0 2 0-15,0-1 0 0,0-10 1 16,0-2 1-16,0-5 0 16,0 2-2-16,0 0 0 15,0 2-1-15,0 1 0 16,0-1 1-16,0 0 1 16,0-2-1-16,2 3 0 15,-2-3-1-15,2 4 2 16,3-2-1-16,2-2 0 15,-2 4 0-15,-1 1 0 16,0 5 0-16,0-2 0 16,1 2 0-16,-3-3 2 15,1-7-2-15,1 0 0 16,-1 2 0-16,1-2 0 16,0 3 0-16,0-5 0 15,4-2 0-15,-4-2-1 0,1-2 2 16,1 2-1-16,1 0 0 15,2 1 0-15,-2 1 1 16,-1-2-1-16,1 0 0 16,-3 3 1-16,1 1 0 15,2 10-1-15,-5 2 0 16,2-1 0-16,-2-1 0 16,0-10 2-16,5-2-1 15,-5 0 2-15,3-4-3 16,2 3 1-16,-3-4-1 15,0 0 1-15,3-3 0 16,-3-4-1-16,1 0 1 0,0-2-1 16,-3-5 4-16,0-1-4 15,0-4 0-15,-2-2 0 16,2-2 0-16,1-4 0 16,-1-2 1-16,2-4-1 15,0 0 2-15,2 2-2 16,-5-3 0-16,2-3-1 15,-1-1 1-15,-2 0 0 16,0 1 1-16,0-4 0 16,2 0-1-16,-2-4 0 15,0-6 0-15,2 0 0 16,-2-4 0-16,0-2 0 16,0 2 0-16,3-2 0 0,1 4 0 15,-2 1 1 1,2-4-1-16,-1 1 1 0,-1-2-1 15,1 1 0-15,-2-5-1 16,4-1 3-16,-3 1-2 16,3 0 0-16,-3-1 2 15,0-2-2-15,-2 2 0 16,0-3-2-16,2 4 0 16,5 2-41-16,-1-2-95 15,0-4-191-15</inkml:trace>
  <inkml:trace contextRef="#ctx0" brushRef="#br0" timeOffset="7088.66">4201 8981 114 0,'0'0'293'15,"0"0"-290"-15,0 0 2 0,0 0 39 16,0 0 24-1,0 0-51-15,0 0-10 0,-45 0 0 16,67 0 3-16,7 2 10 16,5 3-4-16,6-1-10 15,2-1 0-15,7 1 0 16,7-4 1-16,13 0 28 16,9 0 10-16,11 0-17 15,3 0-10-15,3 0 8 16,-1 0-13-16,-1 0-1 15,-1 0-7-15,-1 0 1 16,-2 0 2-16,5 2-4 16,4-2 0-16,6 0-3 15,6 0 3-15,4 0 12 16,2-2-10-16,3-8-1 16,2 0-2-16,1 0 2 15,-4 0-1-15,1 6 0 0,-5 2-3 16,-6 2 9-16,-5 0-10 15,-3 0 8-15,-4 0-8 16,-2 0 1-16,4 0 0 16,2 0 5-16,-5 0-6 15,-2 0 0-15,1 0 1 16,-3 0 0-16,3 0 4 16,3-6 1-16,-1 2-6 15,-1-2 3-15,-1 2-3 16,2 2 4-16,-1-2-4 15,1 4 0-15,-2-2 0 16,-5 2 5-16,-6 0-3 0,-4 0 2 16,-3 0-3-1,0 0 2-15,0 0 2 0,-1 0-1 16,-1 0-4-16,-3 0 1 16,-2 0-1-16,-2 0 0 15,-2 0 0-15,4 0 1 16,0-2 2-16,0-4-3 15,-5 0 0-15,-3-2 1 16,-3 2 0-16,0 0 1 16,-5-2-2-16,2 2 3 15,-5 0-3-15,-1 2 2 16,-3 2 1-16,0 0 0 16,-2 0-3-16,3 0 1 15,-3-2 0-15,-4 2 0 16,1 0 1-16,-4 0-1 15,-1 0 0-15,-3-2-1 0,-2 0 0 16,3 2 0-16,-7 0 0 16,2 0 0-16,-3 0 0 15,3 2 0-15,3-2 1 16,-1 0-1-16,0-2 1 16,0 0-1-16,5 0 0 15,-5-2 1-15,0 0-1 16,-4 0 0-16,-7 0 0 15,-7 2 0-15,-4 2 0 0,-5 0 0 16,2 2 1-16,-6 0-1 16,2 0 0-16,-2 0 0 15,0 0 0-15,2-2 1 16,2 0-1-16,0-1 0 16,1 2 1-16,-3-3 0 15,0 0-1-15,-1-2 5 16,-1 2 1-16,0-2 9 15,3-5 4-15,1 0-19 16,-2-5 6-16,-2-7-6 16,0-3 0-16,0-6 2 15,0-8 1-15,2-4-1 16,-2-6-2-16,0 0-2 16,0-4-2-16,0 0-4 15,-2 2-12-15,-10-3 16 0,-1 5-10 16,1 4 2-16,4 6 1 15,1 6-18-15,3 4-14 16,2 2-42-16,2 0-71 16,-3 0-5-16,-1 1-139 15</inkml:trace>
  <inkml:trace contextRef="#ctx0" brushRef="#br0" timeOffset="9660.98">5317 1251 372 0,'0'0'44'16,"0"0"-39"-16,0 0 11 15,0 0 23-15,0 0 4 16,0 0-15-16,0 0-26 16,-2-8-2-16,2 8-3 15,0 6 3-15,0 8 7 0,0 4 2 16,0 2-1 0,6 2 22-16,1 6 4 0,-3 2-27 15,3 5 2-15,-4 1 8 16,1 1-5-16,2 4-1 15,1-1-4-15,0-2-1 16,2 2 3-16,-3-4-6 16,1 2 5-16,-1 0 3 15,4 7-1-15,-6 3-1 16,3 2 2-16,-3 4-2 16,4 0-1-16,0-2-3 15,-1-2 2-15,-1 0 3 0,4-4-10 16,-4 1 3-1,1 1 2-15,1 4-4 0,2 4 8 16,-4 2-8-16,1 4 3 16,-1 1 0-16,-1-1 0 15,-1 0 2-15,3 0-3 16,-2 0-2-16,1-2 0 16,3 0 4-16,-2 1-4 15,2 1-1-15,-3-2 2 16,1 0-2-16,2 0 0 15,0 5 1-15,2 3-1 16,-3 4 1-16,2 2 0 16,-3-2 0-16,-1-1-1 15,1-3 3-15,0-4-3 16,-1 0 0-16,3 0 3 0,0 2-3 16,0-2 1-16,2 4-1 15,-4-1 0-15,2 1 1 16,-2-2-1-16,-1 0-1 15,1 1 1-15,-1-1 1 16,-1-2 2-16,2 2-3 16,-1-2 0-16,1-2 3 15,-1 0-3-15,2-1 0 16,0 3 4-16,-1 2-5 16,2 0 1-16,-2 2 0 15,-1-1 0-15,-1-5 3 16,-3 0-3-16,-2-2 0 15,2 2 0-15,0-2 1 16,1 1-1-16,2-3 2 16,-1-2 0-16,-2-2 0 15,0 0-2-15,-2 0 0 0,0 0 2 16,2-1 0-16,-2-3-4 16,0 0 4-16,0 0-2 15,0 2 0-15,0-2 0 16,0 1 0-16,0-1 1 15,0-2 0-15,0-1-1 16,0 4 1-16,0 1-1 16,0 2 1-16,0 2-1 15,0 1 0-15,0-2 1 0,0 0 0 16,0-1 1 0,0-4-2-16,0-2 0 0,0 2 0 15,0 2 0-15,0 2 0 16,0 1 0-16,0-1 2 15,0-2-2-15,0 2 0 16,0-4 0-16,0-2 1 16,0-1-1-16,0-3 1 15,0-2-1-15,0-2 0 16,0 2 1-16,3-2-1 16,-1 0 1-16,0 2-1 15,0 0 0-15,0 1 1 16,0-2-1-16,3-2 0 15,0-6 2-15,-1 2-2 0,3-3 0 16,-3 2 0-16,0-2 0 16,3 0 0-16,-4 0 0 15,1 2 0-15,-2 2 1 16,3 0-1-16,-3-1 0 16,2-3 1-16,-2-6-1 15,3 0 0-15,-3-6 0 16,-2 0 1-16,5-2-1 15,-3 0 0-15,0 4 0 16,1 2 0-16,-3 2 0 16,2-2 0-16,-2 0 1 15,2 0-1-15,0-3 1 16,-2-3-1-16,0-7 0 0,0 0 0 16,2-4-1-16,-2 0 1 15,2 3 1-15,-2-1-1 16,0 1 1-16,0 5-1 15,0-1 0-15,0 4-1 16,0-2 2-16,0-2-1 16,0-4 0-16,0-4 0 15,0-2 0-15,0-4 2 16,0 0 1-16,0 0-1 16,0 0 0-16,0 0-2 15,0 0-15-15,0 0-44 16,0-14-155-16,0-8-44 15</inkml:trace>
  <inkml:trace contextRef="#ctx0" brushRef="#br0" timeOffset="14202.91">6975 1231 168 0,'0'0'126'0,"0"0"-70"16,0 0-19-16,0 0 12 16,0 0-2-16,0 0 19 15,0 0-27-15,0 0-17 0,0-20 4 16,0 20 3-1,-2 0 6-15,2-2-6 0,-3 2-13 16,3 0-5-16,0 0-3 16,-2 0 0-16,2 0-3 15,0 0-4-15,0 0 0 16,0 0-1-16,0 0 0 16,0 0-4-16,0 4 0 15,0 16 4-15,0 4 0 16,0 8 1-16,0 0 0 15,0 2-1-15,0 5 2 16,0 1-2-16,0 2 9 16,0 0-5-16,2 2 3 15,1-2 2-15,1 2 0 16,-2 2-2-16,2-2-2 16,5 1 1-16,1-1-3 15,-2-2 3-15,3 2 0 0,-1 2-6 16,0 2 8-16,1 4-5 15,1 2 4-15,-1 2 0 16,0 1-3-16,0-1 0 16,2-2-3-16,3 0 0 15,-3 4 4-15,3 0-3 16,-1 5 1-16,2 0-3 16,0 2 2-16,1-1-2 15,1 0 5-15,2 2-5 16,1 2 3-16,-1 1-1 0,-2 1-2 15,2 0 3-15,-3 2-2 16,-1 1 2-16,4 1-2 16,-4 2-1-16,1 0 0 15,0 6 1-15,2 4 0 16,0 0 1-16,-3-1-2 16,2-7 2-16,0 0-2 15,-1 1 0-15,3-1 0 16,-4 2 1-16,1 0-1 15,-1-1 0-15,-1-3 0 16,0 0 0-16,0-2 0 16,-1-2 0-16,-1 0 0 15,-4-1 0-15,4-1 1 16,-3 0-1-16,-2 4 0 16,3 7 0-16,-2 2 1 0,-1 2-1 15,3-5 0-15,-4-6 0 16,-1 0 1-16,1 0-1 15,0-1 0-15,1-1-1 16,-3-6 1-16,4-2 1 16,0-1-1-16,-1-3 0 15,0-1 0-15,-2 2 0 16,2 1 0-16,-3-2 1 16,3 0-1-16,-4 0-1 15,2-2 1-15,-3 7 1 16,0 1-1-16,-2 4 2 15,3 0-2-15,-3-2 0 0,0-1 0 16,1-5 1-16,-1 2-2 16,0 0 1-16,-2 3 0 15,3 1 2-15,-3 2-1 16,0-4-1-16,0-2 0 16,0 0 0-16,0-3 1 15,0-3-1-15,0 0 0 16,0 0 0-16,0-2 0 15,0 2 0-15,0 0 0 16,0 3 1-16,0-3 0 16,0 2 0-16,0 0-2 15,0 4 1-15,0 2 0 16,0-2 0-16,0-2 0 16,0-3 1-16,0-7-1 15,4-4-1-15,-2-4 1 0,2-2 0 16,-1-2 1-16,-1 5-1 15,0-1 0-15,2 0-1 16,-1-4 2-16,2 0-1 16,-3-6 0-16,2-2 1 15,-2-6-2-15,3-2 1 16,-1-4 0-16,0-4 0 16,-2-4-1-16,2-4 1 15,-2 0 0-15,-2-4 0 16,0-2-2-16,0 1-13 15,0-2-20-15,0-1 3 16,0 0-22-16,0 0-99 16,0-7-72-16</inkml:trace>
  <inkml:trace contextRef="#ctx0" brushRef="#br0" timeOffset="16174.66">8924 1177 43 0,'0'0'105'15,"0"0"-56"-15,0 0-1 16,0 0-4-16,0 0-6 16,0 0-3-16,-17-50 7 15,17 38 0-15,-3 2 19 16,3 1-22-16,0 0 2 16,-3 5 9-16,3 2-6 0,0-1-24 15,0 3-5-15,0 0-8 16,0 0-5-16,0 0-2 15,0 0-3-15,0 0-2 16,0 0-3-16,0 18 8 16,0 7 1-16,0 7 0 15,0 4-1-15,8 6 3 16,3 4-1-16,0 4 4 16,-2 3 3-16,0-3 1 15,-3 1-3-15,1 2 3 16,-3-1 1-16,1 2-3 15,0 6-5-15,1 4 12 0,3 5-2 16,0 1-7 0,0-2 4-16,0-2-5 0,-1-2-1 15,0-2 2-15,0 5-2 16,1-1 0-16,1 2-3 16,-2 2 5-16,-1-2-4 15,3 0 2-15,0-1-3 16,-1-1 2-16,-3 2-1 15,6 2 1-15,-3-2 0 16,1 3-2-16,4-1 0 16,-5-2 3-16,4 4-4 15,-4 2 1-15,2 7-1 16,0 3 0-16,-1 2 0 16,3 0-1-16,-1-3 2 15,0-3-1-15,1 2 0 0,1 2 0 16,-3-2 1-16,5 2-1 15,-5-5 0-15,2-1 0 16,-2 0 1-16,0 0 0 16,-2 2 0-16,1 1-2 15,-2 1 2-15,1 2-1 16,0 3 1-16,2 4-1 16,0 6 0-16,1 1 2 15,1-1-2-15,-3-7 0 16,2-4-2-16,1 2 4 15,1-2-2-15,-1 3 2 16,3-3-2-16,-1 0 0 16,3-2 0-16,-5-1 1 15,1-3-1-15,-1-4 0 0,0 0 0 16,1-4 1-16,-1 0-2 16,3-1 3-16,-3 1-2 15,-1 6 0-15,1 0 0 16,-2-2-1-16,0 0 2 15,-2-5-1-15,2-3 1 16,1 0-1-16,-2 0 1 16,2-1-1-16,-1-2 0 15,-3 0 1-15,4-3-1 16,-3-2 0-16,-1-4 0 16,0 0 2-16,3-1-2 15,-5-3 0-15,1 0-2 16,-1-2 2-16,4 0 0 0,-4 2 2 15,3-2-1-15,-1 0-2 16,0 3 2-16,1-1-2 16,-3 2 1-16,2 2 0 15,0 4 1-15,-4-3 0 16,3-6-1-16,-1 2 0 16,0-7 0-16,0 0 0 15,1 0 0-15,-3-2 0 16,0 0 0-16,3-2 0 15,0-2 0-15,0-1 0 0,-1-3 0 16,1-4 0-16,-3-4 0 16,0-4 0-16,2-6 0 15,-4-4 0-15,0-4 0 16,0-4 0-16,-2-4 0 16,0 0 0-16,0-2 1 15,0 0-1-15,0 0-18 16,0 0-38-16,0-10-130 15,0-24-164-15</inkml:trace>
  <inkml:trace contextRef="#ctx0" brushRef="#br0" timeOffset="17942.89">3900 2270 223 0,'0'0'107'16,"0"0"-97"-16,0 0 9 15,0 0 28-15,0 0 6 16,0 0-27-16,0-8-12 0,0 8-2 15,0 0 6-15,12 0 7 16,9 2-3-16,0 4-11 16,0-2-1-16,4 2 1 15,0 0 2-15,6-3-5 16,6 0 1-16,9-3 2 16,6 0 41-16,8 0-23 15,8 0-17-15,1 0 3 16,2 0-1-16,2-4-7 15,1-2 0-15,4 2-5 16,2-3 6-16,3 2 3 16,1 1-5-16,3-1 1 15,-2 1-4-15,4 3 3 16,0-3-3-16,5 2 3 16,2 2-3-16,2 0-1 0,-1 0 3 15,-3 0-2 1,2 0 0-16,0 0-3 0,9 0 4 15,4 0-1-15,10 0-3 16,4 0 4-16,2 0-3 16,3 0 4-16,-1 0 0 15,-7 0-2-15,3 0 3 16,-6 0-1-16,3 0-3 16,4 0 5-16,2 0-6 15,2 0-1-15,1 0 2 16,4 0 0-16,6 0 2 15,1-4-2-15,0-3 4 0,-2 3-2 16,-4 1-2-16,-9-4 5 16,-2 2-5-16,-8 1 3 15,3 1-2-15,0 1 2 16,-6 1-5-16,-3-2 0 16,-2-1 0-16,-3 0 3 15,1 0-3-15,-4 1 4 16,-10 0-2-16,-8 2-1 15,-4 1-1-15,-12 0 1 16,-4 0-2-16,-8-3 1 16,-3 3 0-16,-6 0 1 15,-4-1 2-15,-3-2-2 16,-10 2-1-16,-7 1 1 16,-6-3-1-16,-6 1 2 0,-5 0-2 15,0 0 5-15,-1 2-4 16,1-1 2-16,1-2-1 15,3 2 1-15,2-4-1 16,5 3-2-16,0-2 1 16,3 2-1-16,-3 1 2 15,0-2-2-15,-3 3 0 16,-4 0 0-16,-5 0 0 16,1 0-2-16,-5 0-1 15,0 0 3-15,0 0-3 16,0 0-6-16,0 0-34 0,0 0-44 15,0 0-15 1,-9 4-57-16,-13 2-35 0</inkml:trace>
  <inkml:trace contextRef="#ctx0" brushRef="#br0" timeOffset="18969.09">4145 1755 131 0,'0'0'351'0,"0"0"-335"16,0 0 28-16,0 0 30 16,0 0-12-16,0 0-39 15,-18-19-23-15,18 35-8 0,0 23 8 16,0 15 6-16,0 8 10 16,0 6-6-16,0-6-2 15,0-6 3-15,-5-4-9 16,1-9 6-16,0-7-8 15,2-8-2-15,0-10-26 16,2-6-47-16,0-8-45 16,0-4-18-16,0 0 33 15,0-26-76-15</inkml:trace>
  <inkml:trace contextRef="#ctx0" brushRef="#br0" timeOffset="19219.25">4120 2133 56 0,'0'0'189'0,"0"-116"-97"15,0 46-9-15,0-4-14 16,-6-5-6-16,-3 9-13 15,4 14 10-15,5 6-15 0,0 12-7 16,0 8-2 0,10 4-12-16,9 5-24 0,6 10 0 15,2 7 1-15,4 4-1 16,4 0 0-16,1 22-3 16,-5 10-2-16,-6 6 4 15,-9 2-4-15,-12-4 0 16,-4 0 2-16,0 0 2 15,-18 0-2-15,-16 1-8 16,-3-4-10-16,-1-4-23 16,9-7-64-16,13-11-35 15,12-6-86-15</inkml:trace>
  <inkml:trace contextRef="#ctx0" brushRef="#br0" timeOffset="19489.09">4439 1883 462 0,'0'0'188'0,"0"0"-174"16,0 0 39-16,0 0-13 16,0 0-34-16,0 0-1 15,18 66-5-15,-7-20 19 16,3 0-12-16,-4-4 2 0,2-8-8 15,-1-2 0-15,0-8-2 16,-2-3-2-16,0-6-42 16,4-4-66-16,5-7-20 15,5-4 31-15,6 0-146 16</inkml:trace>
  <inkml:trace contextRef="#ctx0" brushRef="#br0" timeOffset="19914.4">4802 2011 377 0,'0'0'62'0,"0"0"26"16,0 0 13-16,0 0-5 0,0 0-37 15,0 0-42 1,-82-26-16-16,53 68 2 0,2 4 12 16,7-2 2-16,9-8-8 15,9-5-3 1,2-8-5-16,0-6-1 0,9-7-5 15,15-10 5-15,7 0 4 16,7-10-1-16,5-23-3 16,-1-5-7-16,-2-12-11 15,-5-6 18-15,-6-12-5 16,-6-4-3-16,-9-1 8 16,-3 1 0-16,-11 10 0 15,0 8 1-15,0 12 8 16,0 16 12-16,0 12 0 15,0 14-1-15,-8 0-11 16,-5 16-9-16,-5 28 0 16,-4 14 6-16,4 12 10 0,5 9 1 15,4-5-7-15,6-6-3 16,3-10-6-16,0-10-1 16,10-14-3-16,9-12-17 15,4-9-38-15,-3-12-32 16,-2-1-100-16,-7-5-102 15</inkml:trace>
  <inkml:trace contextRef="#ctx0" brushRef="#br0" timeOffset="20224.82">4693 1684 594 0,'0'0'20'15,"0"0"23"-15,0 0-34 16,0 0-8-16,0 0-1 16,0 0 3-16,-53 50-3 15,35-33 3-15,4-8-2 16,1-7 0-16,2-2 10 16,-2 0 29-16,1-4-3 15,6-12-16-15,3-2 9 16,3-2-24-16,0 4 16 0,7 0-10 15,13 2-12-15,5 4-6 16,8 4-25-16,1 2-48 16,-3 4-85-1,-6 0-98-15</inkml:trace>
  <inkml:trace contextRef="#ctx0" brushRef="#br0" timeOffset="20764.52">5903 1722 685 0,'0'0'0'16,"0"0"-8"-16,0 0 3 16,0 0 5-16,0 0 0 15,-49 111 23-15,33-51-3 16,2 4 1-16,-1-6 7 16,-2-8 4-16,3-10-8 15,0-12-10-15,6-13-4 16,3-10-4-16,5-5 3 15,0 0 48-15,0-30 18 0,0-16-61 16,0-18-10-16,16-12 0 16,4-5 0-16,5-1-3 15,-5 8-1-15,2 10-5 16,-4 10-3-16,-5 14-1 16,1 14 2-16,-6 12 4 15,-1 11-4-15,2 3-1 16,2 9-1-16,7 22 6 15,4 14 3-15,0 7 0 16,1 8 0-16,-5 2 7 16,4 3 2-16,-4-3-6 15,-3-6-2-15,-1-10-2 16,-5-8-4-16,-1-10-36 16,0-12-44-16,-4-8-126 15,-4-8-36-15</inkml:trace>
  <inkml:trace contextRef="#ctx0" brushRef="#br0" timeOffset="20941.55">5912 1969 305 0,'0'0'288'0,"0"0"-221"16,0 0 57-16,0 0-69 15,0 0-30-15,0 0-11 16,101-106-14-16,-35 84-8 0,5 0-71 15,-6-3-132-15,-9 0-140 16</inkml:trace>
  <inkml:trace contextRef="#ctx0" brushRef="#br0" timeOffset="21106.7">6248 1582 748 0,'0'0'35'15,"0"0"8"-15,0 0 20 16,0 0-46-16,0 0-14 16,125-72-3-16,-51 60 0 0,-3 6-75 15,-9 2-63 1,-20-3-103-16</inkml:trace>
  <inkml:trace contextRef="#ctx0" brushRef="#br0" timeOffset="21318.21">6418 1445 489 0,'0'0'32'0,"0"0"46"15,0 0-10-15,0 0-43 16,0 0-25-16,0 0 42 16,-27 127-4-16,23-61 1 15,-8 4-19-15,3 6 2 0,-2 3-12 16,1-1-7-1,9-8-3-15,1-14-35 0,0-12-95 16,11-18-145-16</inkml:trace>
  <inkml:trace contextRef="#ctx0" brushRef="#br0" timeOffset="22017.78">7372 1558 506 0,'0'0'126'15,"0"0"-87"-15,0 0 59 16,0 0-59-16,0 0-34 15,0 0 17-15,26 104 14 16,-21-48-17-16,-5 0-7 16,0-2-2-16,0-5-4 15,0-7-4-15,0-12 5 16,0-12-7-16,0-6 1 16,0-8-1-16,0-4 3 15,0 0 7-15,-2-18 19 16,-1-22-17-16,3-16-5 15,0-12-4-15,0 0-2 16,9-3 2-16,7 5 3 0,8 8-6 16,3 12-7-1,4 13 3-15,2 15 4 0,1 12 1 16,-1 6 2-16,-6 4-3 16,-5 20 0-16,-9 7 0 15,-8-1 1-15,-5 0-1 16,-3 2 2-16,-22-2-2 15,-11-4 0-15,4-6 3 16,10-8-6-16,6-6 6 16,10-2-3-16,6-4 3 15,0 0-3-15,4 0-2 0,21 0-6 16,10 0 7-16,3 0 1 16,0 14-1-16,-2 2 0 15,-7 4 0-15,-3 1-2 16,-8 2 3-16,-7 1-1 15,-11-2-4-15,0 3 5 16,-11-1 0-16,-20-4 1 16,-11-4 7-16,-1-6 9 15,1-8-12-15,4-2 2 16,14 0-6-16,8-22-1 16,13-6-31-16,3-12-62 15,23-8-206-15</inkml:trace>
  <inkml:trace contextRef="#ctx0" brushRef="#br0" timeOffset="22244.51">7864 1466 793 0,'0'0'31'0,"0"0"-21"15,0 0 29-15,0 0 14 16,0 0-48-16,0 0 3 15,169-75-4-15,-91 65-4 16,-7 0-8-16,-11 4-1 16,-13 0-43-16,-16 2 22 0,-15 2-53 15,-12 2-51-15,-4 0-61 16,0 0-181-16</inkml:trace>
  <inkml:trace contextRef="#ctx0" brushRef="#br0" timeOffset="22447.98">8160 1358 513 0,'0'0'67'16,"0"0"-40"-16,0 0 67 15,0 0-34-15,0 0-34 16,-29 122 33-16,18-60-22 16,2 8 5-16,-3 0-13 15,4 3-8-15,-1-4-12 16,3-4-9-16,3-5-1 0,3-12-26 15,0-10-58-15,0-14-96 16,0-18-147-16</inkml:trace>
  <inkml:trace contextRef="#ctx0" brushRef="#br0" timeOffset="23635.23">9392 1521 374 0,'0'0'75'16,"0"0"-45"-16,0 0 58 16,0 0 54-16,0 0-48 15,0 0-33-15,0-87-22 16,0 87-35-16,0 18-4 15,-9 24 0-15,1 12 19 16,-4 10-8-16,-1 6-5 16,4 0 0-16,0-6 4 0,4-7-9 15,1-13 0 1,4-12 0-16,0-12-1 16,-2-10 0-16,2-6 1 15,0-4 2-15,0 0 9 16,0-24 39-16,0-21-34 0,0-10-10 15,0-13-6-15,0-5 5 16,6-1-2-16,8-6-1 16,-1 1 1-16,0-3-4 15,5 6-2-15,1 10 2 16,0 14-2-16,3 16-8 16,-1 16 3-16,1 10-5 15,-2 10-2-15,-2 0 14 16,-3 6-7-16,-1 22 3 15,-10 8 1-15,-4 6 1 16,0 4 4-16,-14 2-2 16,-17 1 2-16,-11 2 8 0,-7-4-3 15,1-4-6-15,5-4-1 16,16-7-46-16,14-8-48 16,13-6-132-16,2-6-190 15</inkml:trace>
  <inkml:trace contextRef="#ctx0" brushRef="#br0" timeOffset="24232.04">9445 2043 541 0,'0'0'153'16,"0"0"-125"-16,0 0 92 0,0 0-53 16,63-120-18-16,-28 66-28 15,-1-5-17-15,-3 11 2 16,-11 2 15-16,-11 4-4 15,-7 10 1-15,-2 8-7 16,0 8-2-16,-4 14-9 16,-11 2 0-16,-8 12 1 15,-6 18 0-15,2 6-2 16,7-4 0-16,9-4 0 16,9-10-3-16,2-8 3 15,0-6-4-15,20-4 5 16,20 0 12-16,9-19 0 15,5-8-12-15,-3 3 1 16,-11 6-1-16,-11 6-1 0,-11 10-1 16,-7 2-3-16,-6 0-2 15,1 10-3-15,-3 14 8 16,-3 7 1-16,0 0 2 16,0 1-1-16,0-8 1 15,2-7-1-15,4-8-1 16,1-6-8-16,9-3-4 15,3 0 13-15,10-18 7 16,8-11-7-16,-5-3-8 16,-1 2 1-16,-4-2 3 15,-9 2 0-15,-5 6 4 16,-3 6 0-16,-8 10 0 0,0 6 16 16,-2 2-16-16,0 2-1 15,0 28-6-15,-14 14 7 16,-3 9 17-16,3-2-5 15,8 2-7-15,3-9-3 16,3-10 4-16,0-8-6 16,9-10-5-16,11-10-13 15,7-6-46-15,7 0-88 16,-3-22-152-16</inkml:trace>
  <inkml:trace contextRef="#ctx0" brushRef="#br0" timeOffset="24513">10221 1371 562 0,'0'0'88'16,"0"0"-69"-16,0 0 62 15,0 0-27-15,0 0-48 16,0 0-6-16,-111-76-27 16,97 70 19-16,5-4 8 15,5 0 5-15,2-2-1 16,2-2 12-16,0 2-3 15,0 2 1-15,8 4-5 16,8 6-6-16,2 0 12 16,-2 0-15-16,-3 10-3 15,-5 10-1-15,-5 2-8 16,-3 0-20-16,-3 4-17 16,-26-4-120-16,-4-6-120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28T03:52:18.798"/>
    </inkml:context>
    <inkml:brush xml:id="br0">
      <inkml:brushProperty name="width" value="0.05292" units="cm"/>
      <inkml:brushProperty name="height" value="0.05292" units="cm"/>
      <inkml:brushProperty name="color" value="#FF0000"/>
    </inkml:brush>
  </inkml:definitions>
  <inkml:trace contextRef="#ctx0" brushRef="#br0">4569 2974 94 0,'0'0'234'16,"0"0"-191"-16,0 0 16 16,0 0-13-16,0 0 2 15,0 0-11-15,0 0-22 16,0-12-8-16,0 17 5 16,-5 26 20-16,-2 9 37 15,0 10-15-15,-1 6-3 16,-2 2-18-16,1-2-12 0,1-1-4 15,-1-4 0-15,4-6-13 16,1-7 2-16,1-10-5 16,1-12 0-16,2-6 0 15,0-6-1-15,0-4 3 16,-2 0 5-16,-2 0 33 16,0-14 9-16,-3-14-34 15,-5-10-8-15,4-9-2 16,-1-3 0-16,2-5-3 15,0-6-2-15,3-7 1 16,2 0-2-16,2-1 0 16,0 10-1-16,0 10 0 0,0 7 1 15,6 8-2 1,10 6 2-16,1 4-8 0,4 6 6 16,1 4 1-16,5 8-3 15,4 6 1-15,5 0-4 16,2 28 3-16,-5 8 3 15,-6 8-1-15,-9-2-1 16,-9 0 3-16,-7-5 0 16,-2-5-1-16,0-2 1 15,-11-2-1-15,-14-2 0 16,-6-2 1-16,-4-2 0 16,-1-6 1-16,2-4-1 15,9-4 0-15,10-6-2 16,4 0-11-16,11-2-42 15,0 0-24-15,11 0-107 0,20-16-203 16</inkml:trace>
  <inkml:trace contextRef="#ctx0" brushRef="#br0" timeOffset="515.41">4812 3126 536 0,'0'0'65'15,"0"0"-48"-15,0 0 71 16,0 0-37-16,0 0-31 0,122-76-17 16,-98 51 4-16,-6 2 0 15,-5-4 4-15,-3 5 1 16,-4-1 13-16,-4 5 11 16,-2 1-14-16,0 9 4 15,0 4 7-15,0 4-17 16,0 0-13-16,0 11-3 15,-8 18 1-15,-4 11 0 16,3 7 1-16,5-1-1 16,2-4 1-16,2 0-1 15,0-8 0-15,0-4 1 16,0-6-1-16,0-4-1 16,2-4 0-16,-2-4 0 15,0 0-7-15,0-2-5 16,0 1-13-16,-4-4 17 0,-12 0 8 15,-4-2 1-15,2-1 1 16,5-2 0-16,3 1-2 16,4-3 4-16,6 0-3 15,0 1 1-15,0-1-2 16,0 0 0-16,0 0 0 16,4 0 0-16,25 0 4 15,10-11 5-15,14-7-5 16,5 0-4-16,-5-3 0 15,-1 5-7-15,-1 6-71 16,-10 2-41-16,-10 6-128 16</inkml:trace>
  <inkml:trace contextRef="#ctx0" brushRef="#br0" timeOffset="1346.2">4546 4484 138 0,'0'0'416'0,"0"0"-391"15,0 0 60-15,0 0-2 16,0 0-67-16,0 0-16 15,0 33 0-15,0 24 8 16,0 9 25-16,0 4-2 16,-2 0-11-16,-2-8-3 15,-1-5-3-15,2-9-6 16,3-14-5-16,0-10-3 16,0-12 5-16,0-8-1 0,0-4 7 15,0 0 45 1,0-26 18-16,0-14-55 0,0-12-18 15,0-6 1-15,0-7-2 16,0-7 0-16,-2-2 0 16,-2 1 0-16,1 10 0 15,3 13 0-15,0 11-1 16,3 9-9-16,13 10 5 16,3 6 5-16,8 8-18 15,4 6-14-15,3 0 30 16,-1 4 2-16,-4 18-3 15,-7 6 0-15,-8 4 1 16,-11 0-1-16,-3 4 3 16,-8 5 1-16,-23-1 4 0,-7 2 3 15,-4-2-7-15,5-8-1 16,8-10-14-16,10-10-58 16,13-8-7-16,6-4-37 15,4-2-14-15,25-20-300 16</inkml:trace>
  <inkml:trace contextRef="#ctx0" brushRef="#br0" timeOffset="1663.66">4874 4543 299 0,'0'0'298'0,"0"0"-280"0,0 0 26 16,0 0 34-1,127-32-48-15,-96 35-24 0,-9 22-4 16,-9 11-2-16,-8 7 1 15,-5 7 15-15,-2 2 11 16,-25 0-6-16,0-1 0 16,1-7-10-16,6-4-8 15,1-4 0-15,9-6-1 16,5-8 1-16,5-6 3 16,0-8-3-16,0-2 4 15,9-4 1-15,13-2 12 16,10 0 13-16,5-6-8 0,7-8-17 15,4-2-5 1,-2 2-3-16,1 0-1 0,-1 1-4 16,2 4-66-16,-2-1-54 15,-5 2-180-15</inkml:trace>
  <inkml:trace contextRef="#ctx0" brushRef="#br0" timeOffset="2444.67">4619 5851 435 0,'0'0'230'15,"0"0"-230"-15,0 0 5 16,0 0 2-16,0 0 56 15,0 163-8-15,0-84-12 16,0 10-1-16,0 1-2 16,0-6-23-16,0-15-5 15,0-17-9-15,0-18 1 16,0-16 0-16,0-10 3 16,0-6 6-16,0-2 13 15,0 0 43-15,-2-12-4 16,-4-18-42-16,-3-10-23 0,2-13 3 15,-2-9-3-15,5-8-5 16,1-10-6-16,3 0-2 16,0 3-9-16,7 13 13 15,13 14 2-15,1 16-2 16,-2 12 7-16,-1 10-3 16,0 12 3-16,0 0-9 15,-3 0 6-15,-1 8 0 16,-3 8 2-16,-6 2 0 15,-4 3 0-15,-1 2-2 16,-4 8 4-16,-25 2 0 16,-11 3 1-16,-2 0 0 15,3-7-3-15,11-11-29 0,10-10-25 16,14-8-29 0,4 0-18-16,4-18-196 0</inkml:trace>
  <inkml:trace contextRef="#ctx0" brushRef="#br0" timeOffset="2880.81">4885 5887 629 0,'0'0'70'0,"0"0"-67"16,0 0 44-16,133-46 6 0,-81 46-25 15,-9 14-12-15,-6 18-7 16,-15 8 1-16,-10 3 13 15,-12 1-10-15,0-2 7 16,-10-1-5-16,-17-2-10 16,-4-9 7-16,0-10-4 15,5-12-3-15,5-6-1 16,4-2 3-16,12 0-1 16,3-2 1-16,2-6-7 15,0 2-1-15,16 4 1 16,15 2 3-16,7 0-3 15,1 0-1-15,-2 10 1 16,3 8-2-16,-9 4 4 16,-7 0-2-16,-8 2 0 0,-16 2 0 15,0 4 0-15,-13 0 13 16,-26 1 1-16,-5-8-5 16,-8-8-1-16,2-9-2 15,0-6 4-15,2 0-7 16,14-8-3-16,9-6-29 15,10 4-47-15,8-2-85 16,1 3-206-16</inkml:trace>
  <inkml:trace contextRef="#ctx0" brushRef="#br0" timeOffset="3601.01">4733 7592 730 0,'0'0'33'15,"0"0"-17"-15,0 0 9 16,0 0-8-16,0 0-7 16,0 0 43-16,13 158-29 15,-3-90-8-15,-2 2 10 16,-3-1-6-16,-3-9-6 16,0-12-8-16,-2-16-6 15,0-14 2-15,0-10 2 16,0-6 7-16,0-2-1 0,0 0 58 15,-4-14-9-15,-9-22-48 16,2-16-11-16,-1-14 0 16,8-10-3-16,2-7-4 15,2-1-6-15,0 8 6 16,0 13-11-16,15 17 5 16,1 16 12-16,2 12-1 15,6 12 0-15,3 6-7 16,0 0 9-16,-1 10-1 15,-3 12-4-15,-8 6 1 16,-8 1 2-16,-7 0 2 16,0 2-3-16,-18 1 3 0,-20 0 0 15,-4 2 3 1,-5-4-3-16,2-6 0 0,14-6-12 16,11-10-50-16,13-6-24 15,7-2-45-15,2 0-120 16,25-14-222-16</inkml:trace>
  <inkml:trace contextRef="#ctx0" brushRef="#br0" timeOffset="4004.54">4990 7570 599 0,'0'0'71'16,"0"0"-23"-16,0 0 26 15,0 0 2-15,0 0-22 0,0 0-54 16,22-27-1-16,-18 63 1 15,-2 9 19-15,1 5-7 16,6 4 2-16,-1-4-7 16,5-4-3-16,6-7-1 15,1-14-3-15,2-9 3 16,0-10-2-16,3-6 2 16,2-2 3-16,-4-25-3 15,0-5-3-15,-7-3-5 16,-5 1 4-16,-9 4-2 15,-2 6 6-15,0 6-2 16,0 6 1-16,0 8 13 0,0 4 9 16,0 0-24-16,0 22-7 15,0 18 7-15,0 14 9 16,0 8 7-16,0 4 0 16,0 5 8-16,0-7-18 15,0-6-4-15,2-10-2 16,5-12-8-16,2-10-41 15,0-8-18-15,4-18-88 16,-1 0-116-16</inkml:trace>
  <inkml:trace contextRef="#ctx0" brushRef="#br0" timeOffset="5441.14">4131 3828 344 0,'0'0'38'0,"0"0"-24"16,0 0 0-16,0 0 17 16,0 0 3-16,0 0-6 15,-102 0-3-15,102 0 13 16,0 0 6-16,0 0-20 16,0 0-23-16,0 2-1 0,18 0 7 15,13-2 8-15,11 0 3 16,10 0 1-16,8 0-4 15,9 0-1-15,6 0 2 16,12-7 13-16,16-6 3 16,10-1-12-16,13 0-5 15,12 0-4-15,9-3 2 16,7-2-1-16,10-2-4 16,5 1 2-16,1 0 4 15,2 0-2-15,-5 2-1 16,-1 2-8-16,-2 2 5 15,-4 4-6-15,-6 0 1 16,-9 0-3-16,-3 2 1 16,-6-2 1-16,2 0 1 0,-3-2 1 15,0 0 6-15,-2 0 0 16,0 2 1-16,4 2-1 16,1 4-7-16,-6-2 2 15,-3 2-4-15,-11-2 2 16,-9 4-3-16,-11-2 2 15,-9 2 4-15,-4-6-3 16,-3 0 0-16,2 0 7 16,1-2-1-16,0 2-2 15,-2 2 0-15,-3-2-7 16,-2 2 3-16,-3-1-1 16,8 2 0-16,2 1-1 15,2-5 0-15,-1 5 0 16,-1-1 2-16,-6 0-3 15,-4 1 2-15,-5 3-1 0,1-3 1 16,-7-1 2-16,3 1 4 16,-7-1-6-16,-2 1 1 15,-7-2 1-15,-8 3 4 16,-12-1-6-16,-12 4-1 16,-9 0-1-16,-6 0 0 15,-4 0-2-15,0 0 2 16,2 0 0-16,5 0 0 15,0 0 0-15,4 0-1 16,-2 0 1-16,-3 0 0 16,-1 0 0-16,-5 0-2 15,0 0-22-15,0 3-45 0,-11 15-90 16,-27 1-63 0,-22 2-240-16</inkml:trace>
  <inkml:trace contextRef="#ctx0" brushRef="#br0" timeOffset="6638.22">4029 5542 219 0,'0'0'123'0,"0"0"-122"16,0 0 5-16,0 0 30 15,0 0-12-15,0 0 13 16,27 28 16-16,14-20-12 16,9-2-7-16,4 1-7 15,4-6 0-15,11 2-11 16,6-3 0-16,16 0 25 15,15-4 21-15,12-10-37 16,13-4-3-16,10 1-4 0,12-3 0 16,12 2-8-16,6-2 4 15,6-2-6-15,3-2 6 16,1 0 1-16,-7 2-9 16,3 2 1-16,-2 2-6 15,-7 4 11-15,0-1-3 16,1 1-3-16,5-1-1 15,-1-2-2-15,4-2 1 16,-3-3-4-16,-10 0 7 16,-3 1 1-16,-12 5 1 15,-11 4 1-15,-2 2-3 16,-9-2-6-16,-1-2 2 16,3 0 0-16,-5-2 1 0,3 0-3 15,-6 2-1-15,-13 0 3 16,-12 4-3-16,-13 2 3 15,-14 2 2-15,-3 2 2 16,-2 0 2-16,-5-2-4 16,7-2 0-16,2 2-3 15,3-2 1-15,-2 2-2 16,-3-2 0-16,-3 4 0 16,-11 0 2-16,-13 0 1 15,-10 4-3-15,-8-2 2 16,-8 0-1-16,-2 0 0 15,7-2 1-15,6 0 4 16,5-3-2-16,5 2 6 16,-3-1-9-16,0-1 2 0,-8 4-3 15,-8 1-1 1,-6 2 0-16,-6 0 0 0,-3 0-3 16,0-2 3-16,0 2-1 15,0 0 1-15,2 0-9 16,0 0-6-16,0-2-8 15,-2 2-26-15,0 0-50 16,-25 0-121-16,-43 6-190 16</inkml:trace>
  <inkml:trace contextRef="#ctx0" brushRef="#br0" timeOffset="7805.69">3971 7235 455 0,'0'0'0'15,"0"0"0"-15,0 0 14 16,0 0 83-16,0 0-52 16,0 0-24-16,12 4-14 15,27-4 12-15,20 0 8 16,14-6 10-16,20-9-7 16,21-3-2-16,11-1-6 15,13-2 6-15,11 0-12 16,8-4-3-16,5 1-4 15,9-4-3-15,5 2-2 16,5-2 1-16,0 0 5 16,-4 4 0-16,-5 2 3 0,-2 0-8 15,-5 4 2-15,-3 0 1 16,0 0-5-16,4 0-2 16,0 0 0-16,2-1 1 15,-3 5 0-15,-7 4-2 16,-11-2 0-16,-9 1-2 15,-2-7 2-15,-7 1 7 16,-2-1-3-16,2 0 2 16,1 4-3-16,-1-2-3 15,2 2 0-15,-2 2 0 16,-4-2 3-16,-7 2-2 16,-10 0-1-16,-20 0 0 15,-7 0 2-15,-10 0 1 0,1 0 5 16,1 0 1-1,0 0-3-15,5 0 0 0,5 2-2 16,-1-2-4-16,-2-1 0 16,1 6 1-16,-6-1 1 15,-6 0-2-15,-2 2 1 16,-9-2-1-16,-9 2 4 16,-7-1-2-16,-6 3-2 15,-5 0 1-15,-4 0 5 16,-2 3 2-16,-1-4 4 15,1 4 4-15,4-3 7 16,0-3-6-16,2 6-2 16,0-4-3-16,-2 5-12 15,-4-1 7-15,-3-2 6 0,-4 2-10 16,-5 1-2-16,1 0 0 16,1 0-1-16,1 0 0 15,6 0 0-15,2-3 1 16,3 2-1-16,0-2-2 15,-2 1 2-15,-6-2 0 16,-5 4 0-16,-5-1-1 16,-5 1-1-16,-4 0-15 15,0 0-31-15,-4 0-50 16,-30-3-29-16,-17-2-195 16</inkml:trace>
  <inkml:trace contextRef="#ctx0" brushRef="#br0" timeOffset="10255.15">6206 2789 337 0,'0'0'38'16,"0"0"19"-16,0 0 17 16,0 0-11-16,0 0 7 15,0 0-8-15,-43-50-23 16,32 50-21-16,-2 0-7 15,-9 4-1-15,-1 24-6 16,-1 14 7-16,2 14 6 16,4 9 16-16,9-1-9 15,9-6-10-15,0-8-5 16,7-12-2-16,15-8-6 16,9-12 1-16,1-8 0 15,3-10 6-15,5 0 8 0,1-18 17 16,-4-14-14-16,-1-6-12 15,-7-2 2-15,-15 0 3 16,-4-5 1-16,-10 1 0 16,0-2-2-16,-10 0 2 15,-13 4-12-15,-8 4 3 16,2 6 0-16,0 10-5 16,4 10 1-16,1 8-11 15,2 4-14-15,-5 0-17 16,2 0-4-16,5 10 7 15,7 6-49-15,6-2-154 16,7-4-53-16</inkml:trace>
  <inkml:trace contextRef="#ctx0" brushRef="#br0" timeOffset="11438.22">6387 4353 345 0,'0'0'278'0,"0"0"-267"15,0 0 1-15,0 0 81 16,0 0 3-16,0 0-57 15,33-36-24-15,-14 10-3 0,2-4 9 16,-1-6 2 0,2-2-10-16,-2 0-10 0,-2-1 2 15,-9 10-1-15,-5 4-2 16,-4 11 20-16,0 6 2 16,0 8 0-16,0 0-18 15,0 0-6-15,0 0-11 16,0 25 8-16,0 18 3 15,-4 16 5-15,-2 5-5 16,3 4 1-16,3-4 2 16,0-2 2-16,0-6 2 15,0-7-2-15,0-7-3 16,3-6-2-16,3-6 0 16,-2-6 0-16,-1-4 2 15,-1-6-4-15,-2-6 2 16,0-2-3-16,0-4-3 15,0 2 6-15,-18-2 7 0,-4 2-7 16,-3 0-2-16,0-2-5 16,8 0 7-16,3-2 0 15,6 0-1-15,3 0 2 16,5 0-2-16,0 0 1 16,0 0-3-16,0 0-9 15,23-2 10-15,8-10 2 16,5-2 2-16,1 0-2 15,1 4 2-15,-5 0-2 16,4-2 3-16,-4 2 2 16,-4 0 0-16,-5 2-2 15,-4 2-3-15,-5 2-8 0,-1 4-43 16,-7 0-72-16,-7 0-197 16</inkml:trace>
  <inkml:trace contextRef="#ctx0" brushRef="#br0" timeOffset="12241.93">6466 6052 596 0,'0'0'35'16,"0"0"-16"-16,0 0 39 15,21-103 14-15,6 77-13 16,-1 6-26-16,3 4-14 16,-5 8-1-16,1 8-7 0,-3 0-10 15,1 6-2-15,-6 22 2 16,-3 6 0-16,-10 4 4 15,-4 5 14-15,0-1 3 16,-14 2 2-16,-11 0-6 16,-4-2-4-16,0-4-7 15,2-6-3-15,2-4 0 16,6-8 1-16,9-8 2 16,4-4-3-16,3-5 1 15,3-3 1-15,0 0-1 16,0 0-5-16,13 0 2 15,21-5 1-15,6-7 21 16,5-2-10-16,2 0 1 0,-5 2-5 16,-2 0 4-16,-3 2-3 15,-2 0 0-15,-7 2-1 16,-8 2-7-16,-2 0-3 16,-7 4 0-16,-2 0-2 15,-2 2-26-15,-3 0-62 16,3 0-48-16,-7 0-115 15,0 0-249-15</inkml:trace>
  <inkml:trace contextRef="#ctx0" brushRef="#br0" timeOffset="13035.73">6540 7638 615 0,'0'0'12'16,"0"0"-4"-16,0 0 37 16,0 0 2-16,0 0-11 15,0 0-20-15,55-121 8 0,-24 99 11 16,4 8-7-16,-6 7 4 16,-1 7-12-1,-1 0-10-15,-7 7-7 0,-2 22-2 16,-9 3 4-1,-7 8 3-15,-2 2 3 0,0 0-1 16,-20 0-1-16,-9-2-4 16,0-4 0-16,3-8-4 15,8-10 0-15,7-8 2 16,6-5-3-16,5-4 1 16,0-1 1-16,0 0 2 15,7 0 2-15,17 0 5 16,7-4 4-16,0 4 3 15,3 0-6-15,-2 0-5 16,-7 16-5-16,0 0 1 0,-11 5-2 16,-7 1 3-16,-7 1 3 15,0 4-2-15,-9 5 6 16,-24 0-4-16,-13 0 3 16,-3-8-9-16,-2-8 0 15,2-10 3-15,3-6-4 16,5 0 5-16,3 0-5 15,9-6-5-15,8-4-10 16,5 2-21-16,7 2-21 16,5 2-42-16,4 0-93 15,0-4-212-15</inkml:trace>
  <inkml:trace contextRef="#ctx0" brushRef="#br0" timeOffset="15236.46">7891 2592 345 0,'0'0'56'0,"0"0"9"15,0 0-9-15,0 0 30 0,0 0-31 16,0 0 3 0,-31-46-18-16,27 37 13 0,0-2-15 15,0 1-6-15,0 0-5 16,-1 5-7-16,1-2 3 16,2 5-4-16,2 2 2 15,0 0-21-15,0 22 0 16,-2 24-2-16,-4 21 2 15,2 7 10-15,-3-2-3 16,-1-6 0-16,-2-7 2 16,-3-5 1-16,3-10 1 15,-2-12-6-15,5-8-1 16,1-12 0-16,6-8 2 0,-2-2-1 16,2-2 4-16,0 0-4 15,0 0-5-15,0 0-1 16,22 0 1-16,9 0 8 15,11-8-5-15,0-2-1 16,-3-4-2-16,-4 0-2 16,-6 2-1-16,-7-2 1 15,-4 0 2-15,-5 1 2 16,-3-1 2-16,-6-2 0 16,-4 2-2-16,0 3 1 15,0 0 0-15,0 5 2 16,0 5 4-16,0 1-9 15,0 0-2-15,0 21-11 16,0 23 13-16,-2 13 3 0,0 5 1 16,0-2-2-16,2-6 4 15,0-6 1-15,0-5-5 16,0-7 3-16,0-7-5 16,2-7 0-16,4-1 0 15,3-5-5-15,3-2-58 16,3-8-76-16,5-6-116 15,2 0-387-15</inkml:trace>
  <inkml:trace contextRef="#ctx0" brushRef="#br0" timeOffset="16047.04">8131 4096 641 0,'0'0'49'0,"0"0"-35"15,0 0 19-15,0 0 44 16,24-120-17-16,1 102-15 16,2 8-22-16,0 4-6 15,-4 6 1-15,2 0-13 16,-2 14-5-16,-5 16 0 16,-3 12 1-16,-8 8 2 15,-7 4 2-15,0 7 8 16,-9-3-2-16,-16-2 7 15,-2-4-9-15,0-8 1 16,4-10-5-16,5-10 4 0,7-8-4 16,4-8-3-16,4-4 0 15,3-1 1-15,0-3 0 16,0 0-2-16,0 0 1 16,16 0-2-16,13 0 5 15,9-3 2-15,2-5-5 16,3-3 0-16,-1-2-2 15,-3 4 1-15,-2-4 0 16,-8 5-2-16,-8 2 1 16,-4 4-8-16,-4 2-42 15,-2 0-30-15,-2 0-62 16,-5 0-140-16</inkml:trace>
  <inkml:trace contextRef="#ctx0" brushRef="#br0" timeOffset="16889.24">8309 5654 548 0,'0'0'55'0,"0"0"-33"0,0 0 61 15,0 0 28-15,0 0-42 16,0 0-21-16,0-50-21 16,0 50-16-16,0 0-11 15,0 24-4-15,0 11 4 16,2 6 23-16,-2 6-2 16,0-1-2-16,0-4-1 15,0-6-9-15,0-6-7 16,0-10 1-16,0-2-3 15,16-4 1-15,9-4-1 16,3-6 2-16,11-1-2 0,5-3-13 16,5 0 1-16,0-8-3 15,-2-11-3 1,-9-1 1-16,-7-2 3 0,-7 2 3 16,-7-2 7-16,-9 2 3 15,-3 4 1-15,-3 0 3 16,-2 8 0-16,0 2 17 15,0 4 1-15,0 2-3 16,0 0-18-16,0 16-4 16,0 22 4-16,-7 14 4 15,0 6 13-15,2-1-5 16,3-1-2-16,2-4-2 16,0-6 3-16,0-2-7 15,-2-4 2-15,0-3-5 0,0-4 0 16,0-3 0-1,-1-3-1-15,3-5-19 0,0-11-78 16,0-11-76-16,0 0-201 16</inkml:trace>
  <inkml:trace contextRef="#ctx0" brushRef="#br0" timeOffset="17903.29">8494 7506 432 0,'0'0'94'16,"0"0"-60"-16,0 0 29 16,0 0 17-16,0 0-34 15,0 0-11-15,129-93-13 16,-98 93-7-16,-2 10 2 0,-4 14 4 16,-7 6 6-16,-7 3-4 15,-5 3 0-15,-6 1 8 16,0 0-5-16,-4 1 4 15,-17 0-15-15,-6-6 7 16,0-4-11-16,4-12-6 16,6-6-1-16,10-6 2 15,4-4-1-15,3 0 11 16,0 0-5-16,0-4-11 16,7-4-2-16,18 2 2 15,4 4 0-15,4 2 0 16,2 0-1-16,-1 14-3 15,-2 8 4-15,0-2 0 0,-9 7 0 16,-7-4-2 0,-12 5 0-16,-4 4 1 0,-2 4 1 15,-31 4 2-15,-10-1 1 16,-8-7-1-16,0-12 0 16,1-12 0-16,6-8-2 15,4 0 4-15,9-6 0 16,9-6 0-16,5-2-2 15,9 2-2-15,6 0-8 16,2-2-68-16,0-2-30 16,8 0-63-16,4-3-160 15</inkml:trace>
  <inkml:trace contextRef="#ctx0" brushRef="#br0" timeOffset="19113.59">9942 4161 599 0,'0'0'16'0,"0"0"-14"16,0 0 11-16,0 0 49 15,0 0 23-15,0 0-27 16,-71-84-46-16,65 85-12 0,-8 35 0 16,-1 18 1-16,-1 15 15 15,5 1 8-15,9-4-6 16,2-9-8-16,0-16-2 16,15-9-2-16,10-11 0 15,1-10 5-15,3-7 2 16,0-4 6-16,0-1 9 15,3-26 3-15,-3-9-5 16,-8-2-7-16,-5-4-9 16,-7-2 12-16,-9-2-14 15,0-2-2-15,-4 0-4 16,-19 6 0-16,-1 6-4 16,-5 11 0-16,2 14-9 15,-4 8-18-15,0 3-42 0,0 10-16 16,0 19-56-16,6-1-153 15</inkml:trace>
  <inkml:trace contextRef="#ctx0" brushRef="#br0" timeOffset="20052.97">10067 5614 690 0,'0'0'66'16,"0"0"-66"-16,0 0 0 15,0 0 24-15,0 0 9 16,0 0-11-16,2 9-2 0,12-28 21 16,1-4-20-16,3-6-2 15,-1-3-4-15,0-2 6 16,-7 0-3-16,0 2-4 16,-6 8-1-16,-1 6 0 15,-3 8 7-15,0 8 9 16,0 2-7-16,0 0-22 15,0 0-10-15,0 20-2 16,0 16 12-16,0 16 1 16,0 6 3-16,-3 5-1 15,3-1-2-15,0-2 6 16,0-6-1-16,0-6-3 0,0-6-3 16,3-8 1-16,-1-4-1 15,2-6 1-15,-2-6-1 16,-2-4 1-16,0-6-1 15,0 0 0-15,0-3-12 16,0-1 11-16,-15 1 1 16,-5 0 3-16,-1-1-3 15,6 0 0-15,1 0 1 16,6-4-1-16,5 1 1 16,3-1-1-16,0 0-1 15,0 0 0-15,0 0-2 16,0 0 3-16,21-1 1 15,5-11 5-15,8-2 7 0,2 0-12 16,8-4 6 0,7-3-7-16,3-1-10 0,3-2-47 15,1-2-32-15,-11 4-86 16,-13 2-144-16</inkml:trace>
  <inkml:trace contextRef="#ctx0" brushRef="#br0" timeOffset="20728.09">10201 7411 472 0,'0'0'90'0,"0"0"-66"16,0 0 10-16,0 0 57 16,44-106-35-16,-17 94-25 15,0 6-13-15,0 4 8 16,-3 2-7-16,-4 2-10 15,-2 22-6-15,-7 8 8 16,-7 6 5-16,-4 2-1 16,0 2 5-16,-6 2 1 15,-19 1-5-15,-6-1-3 16,0 0-5-16,-2-4-4 0,4-8 2 16,6-8-5-16,6-8 0 15,7-6 4-15,6-6 4 16,4-4-3-16,0 0-3 15,2 0 1-15,25 0 19 16,16-16 19-16,5-8-22 16,8-4-9-16,-6 2-7 15,-4 4 2-15,-8 2-4 16,-7 4-2-16,-4 2-1 16,-7 2-17-16,-3 2-33 15,-1 0-46-15,-5-2-57 16,-4-9-191-16</inkml:trace>
  <inkml:trace contextRef="#ctx0" brushRef="#br0" timeOffset="21926.43">9464 2873 483 0,'0'0'22'0,"0"0"33"16,0 0 35-16,0 0 18 16,0 0-42-16,0 0-31 0,-41-78-5 15,45 58-12-15,17 0-1 16,6 2 0-16,2 6-4 16,4 8 1-16,5 4-8 15,-1 10-2-15,-6 22-3 16,-6 8-1-16,-13 8 0 15,-12 2 2-15,0-2-1 16,-10-1 7-16,-11-7-5 16,-2-10 8-16,3-10-7 15,7-10-2-15,6-6 1 0,2-4 3 16,4 0 17 0,-4 0 16-16,0 0-24 0,5-8-4 15,0 0-9-15,0 6-2 16,0 0-12-16,27 2 11 15,15 0-6-15,12 2 4 16,4 12 1-16,-7 4 1 16,-9 2-3-16,-10 0-3 15,-12-2 0-15,-14 2 1 16,-6 2 2-16,0 4-1 16,-31 4 5-16,-16 0 2 15,-8-3 2-15,3-12-2 16,5-5 0-16,5-7 3 15,9-3-2-15,4 0 0 16,6 0-3-16,10 0 0 0,4 0-12 16,4 0-37-16,5 0-49 15,0 4-62-15,3 0-99 16,21-4-80-16</inkml:trace>
  <inkml:trace contextRef="#ctx0" brushRef="#br0" timeOffset="23307.75">10321 4235 398 0,'0'0'116'0,"0"0"-114"0,0 0 4 15,0 0 57-15,0 0-4 16,0 0-30-16,-22 0-3 15,22 4-13-15,0-2 0 16,0 4 7-16,2 2 8 16,15-2 2-16,10 2-5 15,11-4 6-15,14-4-20 16,14 0 2-16,21-4 10 0,23-16 17 16,19-4-2-16,16 4-1 15,4-3-14-15,0 4-6 16,-6-3 3-16,-6-1-13 15,0 1 6-15,-10 0-9 16,-9 4 0-16,-16 3-1 16,-19 2 2-16,-20 5-2 15,-26 2 2-15,-14 2-5 16,-17 4-5-16,-6 0 5 16,0-2 10-16,0 2-1 15,0 0 0-15,0-2-1 16,0 2-4-16,0 0-4 15,0-2-5-15,0 2-2 0,0-2-2 16,-4-4 9 0,-16-4 11-16,-4-2-11 0,-6-2-5 15,-1-2 5-15,-3-2 0 16,6 2 2-16,4 0 0 16,5 4 0-16,6 4-1 15,8 2 9-15,5 4-6 16,0 2-4-16,0 0-3 15,0 0-13-15,3 0-33 16,17 2 25-16,6 14 24 16,10 6 0-16,-1 2 5 15,-1 0-5-15,-4-2 0 0,-9-2 0 16,-7-2-1 0,-3-2 1-16,-7 0-4 0,-4 2 2 15,0 5 1-15,-2 4 1 16,-20 5 4-16,-4 4 0 15,-6-1-3-15,3-5 0 16,5-8-1-16,8-6-1 16,7-6-10-16,3-4-56 15,6-2-14-15,0-4-35 16,0 0-82-16,4 0-28 16</inkml:trace>
  <inkml:trace contextRef="#ctx0" brushRef="#br0" timeOffset="24600.2">12541 3902 709 0,'0'0'53'15,"0"0"-51"-15,0 0 31 16,0 0 10-16,0 0-12 15,0 0-29-15,0-18-2 16,0 18-2-16,2 2-3 16,7 20 5-16,-1 10 3 15,4 10 11-15,-3 4 8 16,-1 7 3-16,-1-2-2 16,-3-1-3-16,1-3-12 15,-3-7-2-15,1-6-4 16,-1-4-1-16,-2-8 2 0,0-6-3 15,0-8 1-15,0-6-1 16,0 0 0-16,0-2-14 16,0 0-14-16,0-10 7 15,2-18-36-15,4-12-48 16,1-6 51-16,0-6 38 16,-7 0 6-16,0-1 10 15,0 6 0-15,-3 8 27 16,-3 5 14-16,1 6 15 15,1 4-10-15,2 4-15 16,2 4 4-16,0 2-3 16,0 2-15-16,0 2-10 15,0 2-2-15,6 6-5 0,8 2-1 16,-1 0-4-16,10 20-1 16,2 12 5-16,-2 2 1 15,2 0 4-15,-2-2-4 16,-4-4 2-16,1-8-2 15,-6-6 2-15,-3-6-1 16,-7-4 0-16,1-4 1 16,-3 0 2-16,0 0 2 15,5-6 5-15,4-18 9 16,2-14-17-16,5-6-3 16,1-4 0-16,0-2-2 0,4 6-6 15,-6 8 6-15,-1 14 2 16,-7 9-2-16,-5 10 2 15,-2 3 0-15,1 0-3 16,1 0-7-16,7 28-1 16,0 14 9-16,3 14 2 15,-1 10 2-15,-6 6 2 16,0-4 4-16,-3-7-1 16,3-11-4-16,-1-12-1 15,2-12 0-15,0-8 0 16,1-8 0-16,-3-6 2 15,6-4-1-15,5 0 0 16,8-12 26-16,8-18-11 16,3-8-12-16,-2-3-6 15,-5-2 1-15,-1 3-2 0,-12 3-5 16,-5 9 6-16,-9 10 1 16,-2 10 2-16,0 6-3 15,0 2-1-15,0 0-13 16,0 14-8-16,0 10 18 15,0 0 4-15,-2-1 0 16,2-9-1-16,0-6 0 16,0-4-1-16,18-4-2 15,4 0 2-15,12-7 1 16,4-17 1-16,2-3-9 16,-3 2 1-16,-1 3 3 15,-2 4 5-15,-1 6-2 0,3 6 0 16,-3 6 1-16,1 0-4 15,-3 0 3-15,-6 12 0 16,-4 2-1-16,-5 2 1 16,-7 0-3-16,-3-2 3 15,-3-3 1-15,-3-8 0 16,0-1 0-16,3-2 1 16,-1 0 7-16,6-2 4 15,7-22-11-15,10-6-15 16,6-4 14-16,5 4-3 15,-5 6-7-15,-4 10 5 16,-7 10 5-16,1 4-1 16,-6 8-2-16,3 20 0 15,-1 6 4-15,-3 2 0 16,-3-2 2-16,-5-2-2 0,-6-4 0 16,0 1-2-16,-10-5-17 15,-26 0-78-15,-18-6-49 16,-8-8-134-16</inkml:trace>
  <inkml:trace contextRef="#ctx0" brushRef="#br0" timeOffset="24888.17">13474 3756 495 0,'0'0'64'0,"0"0"36"15,0 0-12-15,0 0-33 16,0 0-23-16,0 0-28 15,0-93 11-15,9 99-15 16,-7 9-1-16,-2-1 0 16,0 0-5-16,-4-2 6 15,-15-6 2-15,0-5 6 16,-4-1 2-16,6 0 3 16,-1-4 10-16,9-10 4 15,2-1-4-15,7 1-11 16,0 1-8-16,0 1-4 15,3 4-37-15,16 0-34 16,6 4-72-16,-2 2-115 0</inkml:trace>
  <inkml:trace contextRef="#ctx0" brushRef="#br0" timeOffset="25887.88">10108 2839 330 0,'0'0'172'16,"0"0"-111"-16,0 0-29 16,0 0-2-16,0 0 39 0,0 0-17 15,142-2-3-15,-64 2-41 16,6-2 42-16,3-6-32 15,7 0-1-15,11-6 3 16,13 0-12-16,18-4 13 16,11-4-2-16,11 2-7 15,0-2-7-15,-2 0 7 16,-7 6-4-16,-19 0 5 16,-21 3-5-16,-31 8-7 15,-29-1 1-15,-24 3-2 16,-19 3 0-16,-6-1 0 15,0 1 9-15,0-3-7 16,0 0 14-16,-18-1-10 16,-5-4-6-16,-9 0-4 15,-7-1 1-15,-3-1-5 0,0 1-2 16,4-1 4-16,5-1 6 16,6 3 0-16,9 1 0 15,9 0 3-15,7 5 0 16,2 0-2-16,0 0-1 15,0 2-2-15,16-1-14 16,13 1 1-16,11 0 15 16,-1 0 2-16,4 7-1 15,-7 7-1-15,-5 5 0 16,-4 0 0-16,-6 4-1 16,-5 0-1-16,-9 6 1 15,-7 1-1-15,0 2 1 0,0 2-2 16,-11-2-4-16,-2-2-70 15,8-10 8-15,5-6-82 16,5-14-25-16,28 0-120 16</inkml:trace>
  <inkml:trace contextRef="#ctx0" brushRef="#br0" timeOffset="26626.8">12518 2400 677 0,'0'0'65'0,"0"0"-21"0,0 0 36 15,0 0-9-15,0 0-39 16,0 0-32-16,7-16-15 16,6 46 14-16,3 12 1 15,2 4 1-15,1 3-1 16,0-4 0-16,-6 0 3 15,0-7-3-15,-6-6 1 16,-5-8-1-16,-2-10 0 16,0-6-1-16,0-6 2 15,0-2 0-15,0 0 4 16,0 0 15-16,0-6 35 16,-9-16-38-16,-7-6-11 0,1-6-3 15,1-7-1-15,1-5-2 16,4-6 0-16,2-6-3 15,7 4 3 1,0 8-2-16,0 12 0 0,0 16 2 16,0 8 0-16,4 7-7 15,8 3-8-15,7 0-7 16,9 17 18-16,5 7 4 16,0 2 0-16,-4 2 0 15,-8-2 0-15,-3 0-2 16,-9-4 2-16,-3-2 0 15,-4-6 0-15,-2-5-1 16,0-5 1-16,0-3 0 16,0-1 6-16,0 0 6 15,0 0 40-15,0-12-1 0,0-14-34 16,0-8-10-16,5-10-7 16,6-6-3-16,9-1-2 15,7 8-15-15,0 10-4 16,-3 15-13-16,-1 11 32 15,-6 7 0-15,6 0-7 16,-1 18 0-16,2 14 8 16,1 8 3-16,-3 6 1 15,-1 6 0-15,-4 0 1 16,-1 0-1-16,-1-2 0 16,-3-2 0-16,-1-5-1 15,-1-5 1-15,2-6-20 0,-1-8-60 16,7-8-17-16,4-12-28 15,9-4-57-15,10-8-82 16</inkml:trace>
  <inkml:trace contextRef="#ctx0" brushRef="#br0" timeOffset="27207.59">13536 2334 493 0,'0'0'66'16,"0"0"46"-16,0 0-29 15,0 0-68-15,0 0-13 0,0 0 11 16,-136 146-2-16,114-89-2 16,8-10-5-16,12-7-1 15,2-11-3-15,0-11 0 16,10-8-1-16,7-10-8 16,4 0-9-16,3-10 18 15,0-19 14-15,-1-3-11 16,-5-1 1-16,-7-3 5 15,-3-1 6-15,2 1 3 16,-6 6-7-16,0 8-3 16,-1 12-5-16,-1 8-2 15,-2 2-1-15,0 12-18 16,0 18 13-16,4 4 5 16,0 2 5-16,10-4-4 0,4-6 0 15,4-4 0 1,11-9 0-16,5-8-1 0,7-5-1 15,6 0-9-15,5-15 3 16,0-11 3-16,-5-5 0 16,-7-1 1-16,-8 0 3 15,-12 2 4-15,-7 0 0 16,-13 0 17-16,-2 6 3 16,-2 4 12-16,0 8-13 15,0 6 2-15,0 6-25 16,-2 0-3-16,-16 16-1 15,-9 24 4-15,-4 10 0 16,-3 2 2-16,3 5-1 0,4-10-1 16,0-4 0-1,6-7-7-15,5-10-39 0,3-10-26 16,6-8-25-16,5-8-57 16,-1 0 4-16,3-16-283 15</inkml:trace>
  <inkml:trace contextRef="#ctx0" brushRef="#br0" timeOffset="27403.36">13773 2428 309 0,'0'0'86'0,"0"0"34"15,0 0 11-15,0 0-63 16,0 0-65-16,0 0 3 0,17 12-4 16,8 20 13-16,6 2 2 15,2 1 9-15,3-2-5 16,1-2-15-16,0-4-4 15,1 0-1-15,-1-7-1 16,1-4-72-16,7-10-79 16,-1-6-102-16</inkml:trace>
  <inkml:trace contextRef="#ctx0" brushRef="#br0" timeOffset="27564.84">14550 2564 381 0,'0'0'379'16,"0"0"-359"-16,0 0 4 16,0 0 42-16,0 0-36 0,0 0-30 15,0-1-34-15,-2 1-43 16,-5 3-111-16,-4 0-146 16</inkml:trace>
  <inkml:trace contextRef="#ctx0" brushRef="#br0" timeOffset="38780.21">2294 11794 420 0,'0'0'13'0,"0"0"-11"0,0 0 37 16,0 0 61-16,0 0-47 15,0 0-31-15,0 0 0 16,-32-64 28-16,32 48-11 16,0-5-7-16,0-5-12 15,0-3-7-15,16-1-5 16,2 4 2-16,2 8-9 15,-3 8 8-15,4 8-9 16,-4 2 0-16,-1 12 0 16,-1 20 0-16,-5 8 0 15,-8 6 2-15,-2 1-1 16,0 3 14-16,-16-2-2 0,-10 2 1 16,-2-2-5-1,0-2-3-15,-1-2-1 0,4-8-1 16,5-8 0-1,5-11-3-15,8-8 1 0,2-3 0 16,5-6 0-16,0 0 13 16,0 0 11-16,0-3-8 15,5-19-16-15,13 0 0 16,4 1 5-16,0 3-7 16,0 6 3-16,3 6-2 15,4 2-2-15,4 4 0 16,7 0 0-16,3 0 1 15,3 0-2-15,-3 0-27 16,-3 4-48-16,-4 0-26 16,-5-4-116-16,-4 0-69 0</inkml:trace>
  <inkml:trace contextRef="#ctx0" brushRef="#br0" timeOffset="39301.58">2616 11500 366 0,'0'0'22'0,"0"0"-15"15,-79-113 32-15,47 86 23 0,-1 0 0 16,-8 5-23-16,-1 3-8 16,-4 2 6-16,-3 7 9 15,-3 8-13-15,-1 2-12 16,-3 4 3-16,1 22-10 15,-4 9-3-15,4 10 1 16,3 12-2-16,4 11 0 16,8 12 4-16,13 14 3 15,11 10 3-15,11 9 1 16,5 1-7-16,9-6 1 16,27-9-1-16,13-21-1 15,13-20-1-15,7-16 3 16,3-14-7-16,1-14 0 15,3-14 0-15,0 0 6 0,-2-14 1 16,-1-16-5 0,-10-10-3-16,-8-8-4 0,-10-6 2 15,-8-8-4-15,-6-10 1 16,-6-5-1-16,-9-5-2 16,-14-6 2-16,-2-4-2 15,-11-3-5-15,-23 9 3 16,-6 12-9-16,-6 18 8 15,5 19 1-15,-3 18-1 16,-1 11-5-16,3 8-6 16,-2 0-16-16,8 22-29 15,4 10-42-15,10 2-92 16,11-4-26-16</inkml:trace>
  <inkml:trace contextRef="#ctx0" brushRef="#br0" timeOffset="41199.65">4392 10696 282 0,'0'0'87'16,"0"0"-53"-16,0 0 5 0,0 0 10 16,0 0 16-16,0 0-20 15,-24-41-19-15,24 41-18 16,0 0-1-16,0 0-1 15,0 0-3-15,0 5 1 16,0 17 0-16,0 12 23 16,0 8-5-16,0 10-4 15,10 6 1-15,4 6 3 16,-1 5-2-16,3 1 2 16,-3 0-11-16,-1-4 2 15,1-4-3-15,1 1-1 16,-3-1-2-16,2 4 0 0,-2 2 10 15,-2 2-8 1,-3-1 2-16,-1-3-2 0,-1-5 0 16,1 0 2-16,0-1-4 15,-1 0 1-15,0 4-1 16,-1 2 0-16,-3 2 3 16,0 1 0-16,0-1-2 15,0-2 0-15,0-3-4 16,0-1 1-16,0-6-4 15,0 0 0-15,4 0 0 16,0 0 2-16,-1 2-2 16,2 2 3-16,-1 2-1 15,0 1 6-15,-2 1 1 16,5 2-6-16,-2-6 3 16,2-2-3-16,1-5-1 0,1-7-2 15,0-4-1 1,-2 0 3-16,-1 2 2 0,1 0 0 15,-3 2 2-15,3 3 0 16,0 1-1-16,-3 4-3 16,1 0 0-16,-3 0-1 15,2-2 2-15,-2-2-2 16,3-4 2-16,2 2 2 16,-3 5-2-16,3-3-1 15,-3 0 1-15,1 0-3 16,-1-4 1-16,1-6 0 15,0 2 1-15,-3-2 0 0,2 0-1 16,-2-1 5 0,2-2-5-16,1 4 1 0,-2 3 1 15,1 14 1-15,-2 8-3 16,3 10 3-16,-3 3-5 16,0-9 1-16,0-6 2 15,0-8-2-15,3 0 0 16,-3-10-1-16,0 7 5 15,-2-5-1-15,3 2-3 16,-2 4 2-16,2-2 2 16,2 8-5-16,-3 6 2 15,0-3 1-15,0-5-2 16,0-8 0-16,-2-6-1 16,2-8 0-16,1-2 0 15,-1-2 2-15,2 0 1 16,0-2-2-16,2 6 0 0,-4 1 0 15,2 7 0-15,1 0 1 16,-3 2 1-16,4 4-1 16,-4-2-1-16,3-4 1 15,0 0-2-15,1-2 0 16,1 3 2-16,-1 3-1 16,4 2 3-16,-1 2-4 15,-1 2 0-15,1-6 1 16,3 2 1-16,-4-9-1 15,-1 3-1-15,0-8 1 16,2 4-1-16,-1-4 0 16,-1 0 0-16,0-4 1 15,2-2 0-15,-3 2-1 0,3-6 1 16,3 0-1-16,-4 2 2 16,1-1 1-16,-1-1-2 15,-2-7 1-15,-2-2-1 16,-2-3 0-16,3-6 0 15,-3-6-1-15,-2 2 0 16,2-4-1-16,-2 0 2 16,0 0-2-16,0 0-7 15,0 0-20-15,0-4-29 16,0-24-37-16,4-26-31 16,-1-31-104-16,-3-21-212 15</inkml:trace>
  <inkml:trace contextRef="#ctx0" brushRef="#br0" timeOffset="43199.27">4268 10838 376 0,'0'0'22'16,"0"0"-20"-16,0 0 19 0,0 0 27 15,0 0 8-15,0 0-16 16,-27 0-23-16,27 0 11 16,0 0 7-16,0 0-6 15,20 0 0-15,4 0-14 16,7 0-1-16,6 0-4 16,2 0 4-16,11 0-1 15,9 0 12-15,11 0 9 16,7 0-14-16,6 0-3 15,2 0-5-15,2 0 2 16,-1 0-5-16,-1 0-1 16,-2 0-4-16,-4-2 3 15,6 0 1-15,4 0-4 16,9-2 2-16,2-2 2 16,6 0 3-16,-2-2-5 0,6-4 1 15,-1 0-1 1,4 0 2-16,-3-2-4 0,-2 2 2 15,-5 2 2-15,0 4-1 16,-3 2 1-16,-5 2-5 16,-1 2 4-16,-3 0-4 15,-1 0 3-15,5 0 2 16,3-2-1-16,5-4 3 16,4 0 3-16,-5-4-5 15,5-2 0-15,10-4-3 16,3-1 8-16,9-1 6 15,4 3-11-15,4 1-4 0,-2-1 1 16,3 0 3 0,-2 1-5-16,-6-3 6 0,-1 5-3 15,-5-2-1-15,1 3 2 16,-7-2-6-16,-2 1 1 16,-4-2 1-16,-3 2 0 15,-2 0-2-15,0 2 2 16,-3-2-1-16,1 2 0 15,0 0 0-15,-4 2 1 16,-6 2-2-16,-11 2-1 16,-7 0 2-16,-11 0-1 15,-6 0 0-15,1 0 4 16,-5 0-2-16,-4 0 0 16,-2 0-2-16,-3-2 3 15,-3 0-3-15,-4 0 2 0,-8 2-2 16,-4 0-1-16,-10 2 4 15,-7 2-4-15,-7 0 1 16,-4 0-3-16,0 0-3 16,0 0 4-16,0 0-9 15,0 0-38-15,0 6-47 16,0 16 19-16,-2 6-83 16,-8-4-99-16,-3-8-58 15</inkml:trace>
  <inkml:trace contextRef="#ctx0" brushRef="#br0" timeOffset="44976.39">11116 10369 436 0,'0'0'22'16,"0"0"-18"-16,0 0 0 15,0 0 22-15,0 0-6 16,0 0-5-16,12 32 12 0,-5-16 13 15,1 4-5-15,0 4-18 16,-2 2 11-16,-2 0-6 16,1 3-1-16,-3-2 2 15,2 5-11-15,-2-1 0 16,0 1 0-16,-2 0-3 16,0-2-1-16,0 4 2 15,0 2-2-15,0 0 3 16,0 4 3-16,0 2 9 15,0 5-4-15,0 0-7 16,0 6-1-16,0-1 4 16,0 0-9-16,0 4 3 15,3-2 5-15,4 8-5 16,-3 5-2-16,3-1-2 16,-3 4 1-16,1 2 1 0,-3-2-2 15,1 1 3 1,0 1 2-16,0 4 0 0,-1 2-2 15,-2 7-1-15,3-3 0 16,-3 0-1-16,2-2 0 16,-2 0-1-16,0 0-2 15,0 0 3-15,0 1 0 16,0-3-5-16,0-2 0 16,0 0 3-16,0 2-4 15,0 5 1-15,0 5 1 16,0 0-2-16,0 0 1 15,2-3 2-15,-2-3-1 0,2 0-2 16,-2 3 4 0,0-3-4-16,0 0 2 0,0-4-2 15,0-2 1-15,0-1 0 16,0-3-1-16,0-2 2 16,0 0-2-16,0 0 3 15,0-2-3-15,0-2 0 16,0 1 1-16,0 1-1 15,0 2 1-15,0 2-2 16,0 0 1-16,0-1 0 16,0-5 1-16,0 0-1 15,0-6 0-15,2 2 0 16,3 0 0-16,-1-3 1 16,-1 3-1-16,3-2 0 15,-1 0 0-15,-3-2 0 16,2 2 0-16,-2-2 1 0,3-1 0 15,-1 1-1-15,-2 0 0 16,2-4 0-16,2 4 0 16,-2-5 0-16,3 1 0 15,-1-4 0-15,1 2 1 16,2-2-1-16,0 8 0 16,-1-4 0-16,0 4 1 15,0-1-1-15,1 1 0 16,-1-8 0-16,0-2 0 0,1-2 1 15,-3-2-1 1,-1-4 0-16,1 0 0 0,2 1 0 16,-2-1 0-16,0 4 1 15,1-4 0-15,3 2-1 16,-4-2 0-16,-2-6 0 16,1 2 2-16,1-4-2 15,-2-2 1-15,2-7 3 16,-2 0-4-16,0-5 0 15,-1 0 1-15,-1 0-1 16,0-1 1-16,0-3-1 16,0 0 1-16,-2-2-1 15,2-2 0-15,-2 2 0 16,2-6 0-16,-2-2 1 16,4 0-2-16,-4-4 0 0,0 0-37 15,0 0-42-15,0-18-62 16,0-18-343-16</inkml:trace>
  <inkml:trace contextRef="#ctx0" brushRef="#br0" timeOffset="48044.92">5036 16998 214 0,'0'0'55'15,"0"0"-32"-15,0 0 8 16,0 0 2-16,0 0-14 15,0 0 7-15,18-26-3 16,-18 26 6-16,0 0 4 16,0 0 1-16,0 0-1 15,0 0-9-15,0 0-1 16,0 0-6-16,0 0-5 0,3 0-6 16,3 0-4-16,1 0 0 15,1 8 10-15,2 6 21 16,1 4-18-16,2 8-6 15,1 2 12-15,1 8-2 16,1 9 0-16,-1-1-2 16,-1 6 0-16,1-6-5 15,-3 0-3-15,1-4 3 16,-3-8-8-16,0-2 3 16,-4-2-2-16,3-1 2 15,-5-5 0-15,1-4-3 16,0-4 0-16,-3-2 1 0,-2-2-2 15,0-2-2 1,0-6 4-16,2 2-3 0,-2-4-1 16,0 0 0-16,0 4 0 15,0 0 1-15,2 0-2 16,-2 2 0-16,3-2 3 16,-3-4-2-16,0 4-1 15,2-4 0-15,-2 4-1 16,2-4 1-16,0 0 0 15,0 4 0-15,3-2 2 16,-1 2-2-16,3-4 0 16,0 4 3-16,1 0-3 15,6 0 2-15,1 2 0 16,6-2-2-16,4-4 2 16,0 4-1-16,7-4-1 0,-1 0 2 15,5 0-2 1,0 0 1-16,-3 0-1 0,3 0 1 15,-1 0-1-15,1 0 0 16,-1 0 0-16,-4 0 0 16,1 4 0-16,0-4 0 15,-4 0 0-15,3 0 0 16,3 0 1-16,4 0-1 16,4 0 0-16,7 0 2 15,2 0-1-15,2-4-1 16,6 0 0-16,3 0 1 15,5-2 0-15,1 2 1 16,7 0 2-16,-4 0-3 16,3 0 3-16,1-2-2 0,3 2 2 15,-4-4 0-15,-3 2-1 16,-7 2 0-16,1 0-3 16,-5 0 1-16,-2 4 1 15,0-4-1-15,-4 4-1 16,4 0 1-16,-2 0 0 15,-6 0-1-15,2 0 1 16,-6 0-1-16,1 0 0 16,-3-2 6-16,1-2-4 15,0 4-1-15,2-4 1 16,1 4 1-16,0 0-2 0,1-4 1 16,-1 4-1-1,0 0 0-15,2 0 1 0,0 0 2 16,1 0-2-16,2 0 2 15,-1 0-3-15,3 0 5 16,1 0-5-16,1 0 1 16,4 0-1-16,0 0 0 15,2 0 2-15,-2 0 0 16,-3 0-3-16,-3 0 1 16,-3 0 1-16,2 0-1 15,-6 4 1-15,4-4-2 16,-2 4 1-16,2-4 1 0,0 0-2 15,-2 4 2-15,-3-4-1 16,0 0-1-16,-2 0 0 16,-3 0 0-16,1 0 0 15,1 0 0-15,1 0 0 16,1 0 0-16,4 0 1 16,0 0-1-16,0 0 0 15,-4 0 0-15,3-4 0 16,-5 0 0-16,2 0 2 15,-4 0-1-15,-2-2-1 16,2 2 0-16,-2 0 0 16,1 0 0-16,1-2 1 15,-2 2-1-15,0 0 0 0,0 4 0 16,0-5 2 0,-2 5-1-16,3-4-1 0,-2 3 1 15,1-3-1-15,-1 4 0 16,-4 0 0-16,3-4 0 15,-3 4 2-15,1 0-2 16,2 0 0-16,-2-5 0 16,2 5 0-16,-1-4 1 15,-1 3-1-15,-2-3 0 16,4 4-3-16,-7-4 6 16,-2 4-4-16,-5-9 1 15,-4 5 0-15,-5 4 0 16,-3-1 0-16,-6 1 0 15,-6 0 0-15,0 0 0 0,0 0 0 16,0 0 0-16,0 0 0 16,3 0 1-16,-3 0-1 15,0 0 0-15,0 0 0 16,2 0 0-16,0 0 0 16,4 0 0-16,4 0-1 15,1-5 1-15,3 5 0 16,-1 0 0-16,-3-4 0 15,4 4 0-15,-5 0 0 16,2 0 0-16,1 0 0 16,-4 0 0-16,3 0 0 15,-1 0 0-15,0 0 0 16,1-4 0-16,3 4 1 0,0 0-1 16,-1-4 0-16,0 4 0 15,-1 0-1-15,1 0 1 16,0 0 0-16,0 0 0 15,2-1 1-15,2 1-1 16,-4-5 0-16,1 5 0 16,-2 0 0-16,0-4 0 15,-1 4 0-15,-2-4 0 16,-1 4 0-16,-2 0 0 16,0 0 0-16,0 0 0 15,1 0 0-15,3 0 0 16,-2 0-1-16,1 0 1 0,-3 0 0 15,4 0 0-15,-1 0 0 16,-1 0 0-16,-1 0 0 16,-2 0 0-16,-1 0 0 15,-2 0 0-15,-2 0 0 16,0 0 1-16,0 0-1 16,0 0 1-16,0 0-1 15,0 0 2-15,0 0-2 16,0 0 1-16,0 0 1 15,0 0-1-15,0 0 1 16,0 0 1-16,0 0 3 16,0 0 7-16,0 0 1 15,0 0 1-15,0-10-10 16,0 2-4-16,0-6-1 16,0 2 0-16,-4-6 2 15,0-4-2-15,-4-2-5 0,2-2-5 16,-1 4-10-16,1 0 0 15,4 4 6-15,0 8-2 16,2 6-11-16,-4 4-28 16,4 0-5-16,-2 0-28 15,0 0-105-15,0-4-22 16</inkml:trace>
  <inkml:trace contextRef="#ctx0" brushRef="#br0" timeOffset="52935.74">5872 10930 331 0,'0'0'53'0,"0"0"-47"0,0 0 25 15,0 0 27-15,0 0-1 16,0 0-16-16,0 0-25 15,-9-52 21-15,7 52 11 16,2-2-10-16,0 2-13 16,0 0-9-16,0 0-1 15,0 0-3-15,-2 0-3 16,2 0-5-16,0 0-4 16,0 0-3-16,0 10 2 15,0 12 1-15,0 9 0 16,0 1 2-16,0 1-1 15,0 6 1-15,2-3 1 16,2 0 0-16,1 0 3 16,3-4-4-16,1 2 0 0,3-2 3 15,-2 4-2-15,2 0 1 16,1 3 3-16,-1 1-4 16,1 0 4-16,-2 4 1 15,2 0-3-15,-2 4 0 16,-2 0 4-16,1 2-2 15,-4-2-3-15,3 3 1 16,-3-3 3-16,4 4 5 16,-2 2-10-16,3 2-1 15,3 4 3-15,-3 2-1 16,5 1 2-16,-3-1-1 16,1 0-1-16,3 0-1 15,-2 2 0-15,1 1 2 16,2 0-2-16,-2 0 0 15,0 3 1-15,-3-2-2 0,3 2 0 16,-3 3 3-16,-3-1-3 16,4 6 0-16,-3 4-2 15,3 1 1-15,-1-3 2 16,-2 0-2-16,0-4 2 16,-2-2-1-16,0 2-2 15,0-2 3-15,-2 1-3 16,-1-3 0-16,3 0 2 15,-3-2-1-15,2-6 2 16,0 2-2-16,-1-1 3 16,3-3-3-16,-2 0 0 15,1 0 0-15,-1 0 0 0,2-2-1 16,-1 1 0-16,-3-1 3 16,0 2-2-16,2 4-1 15,-1 0 2-15,-1 2-1 16,0 1-1-16,4-5 1 15,-1-4 0-15,-3-4 1 16,1 0-2-16,2 0 1 16,0 3-1-16,-3-3 0 15,3 0 2-15,1 2-2 16,-2-4 1-16,3 0 0 16,-1-2 0-16,0-2-1 0,1-2 0 15,1 1 0-15,1-1 1 16,-5-2-1-16,4 0 1 15,-3 2-1-15,0 2 0 16,0-3 0-16,-2 0 2 16,-1 4-2-16,1-5 2 15,-3 2-2-15,1 2 0 16,0 2 0-16,-1 0 1 16,-2 2 1-16,2 2-2 15,1-1 2-15,1-3-1 16,-1-6 0-16,2 0-1 15,-3-4 0-15,3 0 0 16,-1-2 0-16,-2 1 0 16,2-3 0-16,0 4 0 0,-1-4 1 15,-1 4 0-15,0-4-1 16,-2-4 0-16,4-2 1 16,-2-2 0-16,2-2-2 15,-1 0 1-15,-1 2 0 16,3-2 1-16,-2 1-1 15,-3 1 0-15,2 2 5 16,-2-2-4-16,1-2 0 16,1-8 0-16,0 4 1 15,0-8-2-15,1 0 0 16,-2-2 1-16,-3-8-1 0,2 2 0 16,0-6 1-16,-2 4-1 15,0-4 0-15,0 0 0 16,0 0 0-16,0 0 0 15,0 4-3-15,0 0-6 16,0-4 1-16,0 4-6 16,0-4-4-16,0 2-14 15,0-2-29-15,0 0-53 16,0-2-86-16,0-20-371 16</inkml:trace>
  <inkml:trace contextRef="#ctx0" brushRef="#br0" timeOffset="54845.85">7155 10810 180 0,'0'0'5'0,"0"0"-3"16,0 0 14-16,0 0 20 16,0 0 0-16,0 0-12 15,74-70 16-15,-65 66-1 16,0 0-4-16,-5 4-3 15,-4 0-10-15,0 0 2 16,0 0 4-16,0 0-1 16,0 0 3-16,0 0-11 15,0 0-8-15,0 0-9 16,2 12 1-16,3 16 13 16,1 6 6-16,1 4-1 15,0 4-10-15,-1 2 2 16,1-2 0-16,-3 7 5 0,3-1-1 15,-2 0-2-15,-1 2-5 16,-2 2 3-16,3 2-7 16,-1 5 0-16,0 7 2 15,2 4 3-15,-5 0-3 16,4 2 6-16,-1-8-7 16,3 1 7-16,-1 1-3 15,3 4 2-15,-1 4-3 16,-2 5 0-16,-2 1-7 15,3-1 6-15,-4 2-4 16,6-3 1-16,-3 0 0 16,0 1 2-16,1-1-2 0,-1 2-1 15,4-2 0-15,-1 2 2 16,0 5-2-16,4 3-2 16,-4 2 1-16,-1 4 1 15,2-4 2-15,1-1-7 16,1-3 5-16,-2 0-1 15,1 1-2-15,3-3-1 16,-3-2 0-16,0-2 2 16,-2-1 1-16,-2-3-2 15,1 0 2-15,-1-2-2 16,-1 0 2-16,2 2-2 16,-2-5-1-16,1-2 1 15,-3 4-1-15,4 1 0 0,-2 2 0 16,-2-2 1-1,3 3-1-15,-1-9-1 0,-1-2 2 16,4 0-1-16,-2 0 0 16,-3-2 1-16,2 3-2 15,2-5 1-15,-4 0-1 16,5-2 2-16,-3-4-2 16,0 3 1-16,7-5 1 15,-3 4-2-15,-1 0 0 16,1-4 2-16,-2 4-2 15,1 0 1-15,0 4-1 16,0-3 3-16,0-5-2 0,-3 4 0 16,6 0-1-16,-3 8 1 15,1 0-1-15,2 2 1 16,-1-1-1-16,-3-5 1 16,4-4 1-16,-1 0-2 15,3 0 0-15,-3 1 0 16,2 3 1-16,-2-4 0 15,2 0-1-15,1 0 1 16,-1 0 0-16,0-4-1 16,3 0 1-16,-3-1 1 15,1-7-1-15,1 2-1 16,1-4 2-16,-1-4 2 16,2 2-4-16,-5 2 0 0,0-4 3 15,1-4-3-15,-2-1 2 16,1-3-1-16,-1 0 2 15,-3-6-3-15,2-4 3 16,-4-4-3-16,-1 0 2 16,-1-4-2-16,-2-6 0 15,1 0-2-15,-2-4 2 16,-1-2-2-16,3-2-18 16,0 0-24-16,1-6-9 15,7-24-62-15,3-24-131 0,1-12-114 16</inkml:trace>
  <inkml:trace contextRef="#ctx0" brushRef="#br0" timeOffset="56731.53">8868 10704 304 0,'0'0'48'0,"0"0"-12"16,0 0 32-16,0 0-21 16,0 0 10-16,0 0-6 15,2-85-16-15,-2 84 7 16,0 1-13-16,0 0-8 15,0 0-11-15,0 0-6 16,0 0-4-16,0 0-4 16,0 15 4-16,0 16 1 15,2 9 10-15,4 10 5 16,-4 4-8-16,2 8 9 16,-2 4-2-16,1 2-1 0,-1-1-4 15,-2 1 0-15,2 0 0 16,0 3-4-1,2 5 1-15,-2 0 1 0,4 2-3 16,-4 0 5-16,0-2 1 16,0 2 0-16,0 5-4 15,-2 1 1-15,0 2 2 16,0-1 0-16,0-1 1 16,0-4-2-16,3-4-2 15,-1 2-4-15,0-2 3 16,0 0-2-16,2 1-1 15,0-5-1-15,-1 4 1 16,2 5-2-16,-1 1 0 0,3 8 1 16,-1-2-1-16,0-2 1 15,2-3-1-15,-1-7 2 16,-1-4-2-16,1 0 0 16,-3-2 1-16,3 3 0 15,-2-1 0-15,-3 2-1 16,2 0-1-16,3 0 1 15,-3 1 2-15,6-1-3 16,-2 0 0-16,1-2 0 16,-3 0 1-16,2-2-1 15,-2 1 1-15,1 1-1 16,-1 4 0-16,4 0 1 16,-1 4-1-16,1-3 0 0,4-5 0 15,-3 0 1 1,0 2-1-16,3-2 1 0,-4 0 0 15,2 0-1-15,-1-3 0 16,0-1 0-16,1-6 0 16,-2 1 0-16,1-4 0 15,3 0 0-15,-3-1 0 16,1-2 0-16,-2 2 1 16,3 2-1-16,-1-4 0 15,-3 3 1-15,2-5 0 16,0 0-1-16,-2 4 0 15,0 0 0-15,0 0 0 16,-2-1 0-16,1-3 0 16,-1-6 1-16,-3-2 1 0,4-2-1 15,-2 0-1-15,0-4 0 16,3 0 0-16,-1 2 3 16,-2 2-2-16,3-3-1 15,-3 3 0-15,2-8 0 16,-2 0 2-16,1-4-1 15,-1-2-1-15,1 0 0 16,0 2 1-16,-1-6-1 16,1-2 0-16,-1 2 0 15,1 1 0-15,0 1 0 16,0 2 0-16,-1-6 2 16,-2 6-2-16,1-4 2 15,4-2-2-15,-2 2 1 0,-1-4 0 16,3 4-1-1,-4-8 1-15,2 0-1 0,-1 0 0 16,1 0 1-16,-1-4-1 16,-1-2 1-16,0-2-1 15,-3-2 1-15,0-2-1 16,0-2 0-16,-2-4-1 16,0 0 1-16,0 0-10 15,0 0-41-15,0 0-13 16,-13 0-58-16,-1-32-186 15</inkml:trace>
  <inkml:trace contextRef="#ctx0" brushRef="#br0" timeOffset="58490.97">4314 12123 382 0,'0'0'3'0,"0"0"1"16,0 0 3-16,0 0 40 15,0 0-12-15,0 0-25 16,31 0 17-16,6 10 13 16,7 3-6-16,5-4-7 0,8-2 1 15,9-3 2-15,7-4-5 16,10 0-2-16,10 0 11 15,9-6-2-15,6-4-1 16,0-3-17-16,6 5-1 16,1 1-6-16,6 0 6 15,2 2-4-15,-3 0 2 16,2 0-1-16,1-4-1 16,2 1-4-16,1-2 4 15,2 2-1-15,-5 3-3 0,-4-2 0 16,2 3 6-1,-5-2-6-15,-2 2 2 0,2 0-1 16,-3 0 1-16,3 4-3 16,-4-2 0-16,-8 1-2 15,-4-6-1-15,1-1-1 16,-3-2 2-16,2-2 2 16,0 0 1-16,-4 2 1 15,-1 2-3-15,-3 2 6 16,0 2-7-16,-2 0 0 15,2 0 0-15,-3 0 1 16,-4 0-1-16,0 0-2 16,-1 0 3-16,3-2-1 15,0 0 1-15,2 0 0 0,-4-2 2 16,-3 2-4-16,-2-4 1 16,-1 2-1-16,1 0 0 15,2-4 1-15,1 2 2 16,-1-2 2-16,1 2-1 15,-4 0-1-15,0 2 2 16,-1-1 0-16,-7 2 2 16,-2 3-6-16,-5 0 5 15,-3 1-3-15,-10-1 0 16,-5 3-2-16,-3-3-1 16,-3 2 5-16,0-2-4 15,3 1-1-15,-5 2 0 16,-3-2-1-16,-4 3 1 0,1 0-1 15,-6 0 0 1,1 0 1-16,-2-1-1 0,-3 1 1 16,2 0-1-16,3 0 0 15,2-4 1-15,4 2 0 16,1-2-1-16,1-3 1 16,1 3-1-16,-2 1 0 15,-9-1 1-15,-1 1-1 16,-8-1 0-16,-8 3 2 15,-6 1-2-15,-2 0-4 16,0 0 2-16,0 0 0 16,0 0 2-16,0 0-2 15,0 0-8-15,0 0-14 16,0 0-6-16,0 0-14 16,0 0 12-16,3 0 25 0,-3 0-3 15,0 5-8-15,0 2-16 16,0 0-30-16,-11 1-93 15,-20-3-72-15</inkml:trace>
  <inkml:trace contextRef="#ctx0" brushRef="#br0" timeOffset="60915.48">4635 11143 437 0,'0'0'78'0,"0"0"-71"16,0 0 5-16,0 0 40 15,0 0 1-15,0 0-43 16,0 0-10-16,0-28-1 15,0 40 1-15,9 18 32 16,2 14 11-16,0 12-6 16,-4 10 3-16,-1 11-2 15,-1 3-11-15,0 0-3 16,-5-5-7-16,0-7-11 16,0-9 0-16,0-9-4 15,0-7 0-15,0-11-2 16,0-10 0-16,0-10 0 15,0-4-2-15,0-8-19 0,0 0-10 16,0 0-10 0,-3-28-122-16,1-10-46 0,-3-10 56 15,-1-6-32-15</inkml:trace>
  <inkml:trace contextRef="#ctx0" brushRef="#br0" timeOffset="61190.68">4579 11311 333 0,'0'0'51'0,"-26"-106"-12"15,15 50 8-15,4 0 11 16,7 2-17-16,0 8-4 16,0 10 5-16,18 9-15 15,0 11-13-15,2 10-9 0,4 6 7 16,1 0-7-16,4 20-2 16,-3 14-1-16,-1 7 12 15,-5 3-10-15,-6-2 7 16,-10-4-3-16,-4-2 0 15,0 0 0-15,-2 0 2 16,-21 0-4-16,-2 0-2 16,3-4-2-16,2-3-2 15,9-7-13-15,4-2-79 16,7-4-12-16,0-5-35 16,0-2-122-16</inkml:trace>
  <inkml:trace contextRef="#ctx0" brushRef="#br0" timeOffset="61516.18">4922 11508 428 0,'0'0'59'16,"0"0"-26"-16,0 0 46 15,0 0 8-15,0 0-29 16,0 0-46-16,0-26-12 16,0 38 0-16,5 18 5 15,2 10 12-15,-3 6-1 16,3 2 4-16,-1-2 6 16,-1-2-4-16,4-1-9 0,0-5-8 15,2-4-5-15,3-6 0 16,3-4-9-16,5-10-61 15,7-10-67-15,3-4-31 16,-1-2-32-16</inkml:trace>
  <inkml:trace contextRef="#ctx0" brushRef="#br0" timeOffset="61977.8">5270 11685 441 0,'0'0'62'0,"0"0"-17"0,0 0 25 16,0 0 23-16,0 0-23 15,0 0-41-15,-44-67-26 16,23 95-3-16,2 6 3 16,5 4 2-16,5-2 3 15,7-5 0-15,2-5 5 16,0-8-3-16,0-4-4 16,6-6-4-16,5-6 3 15,5-2 4-15,3 0 9 16,-2-14-9-16,5-14-6 15,-4-8 1-15,-2-4-2 16,-4-5-2-16,0-7-2 16,-3-6-4-16,-5-8 3 15,-1-4-2-15,-3 2 0 0,0 7 5 16,0 9 0 0,-5 12 0-16,-1 14 1 15,1 14 4-15,3 8 2 0,0 4-7 16,0 6-5-16,-4 26 5 15,5 18 1-15,1 14 0 16,0 11 7-16,0 3 5 16,0 0 9-16,13-12-4 15,5-10-6-15,2-13-5 16,1-11-4-16,2-10-3 16,2-11 0-16,-3-4-12 15,1-7-25-15,-8 0-40 16,-3-16-87-16,-12-12-87 0</inkml:trace>
  <inkml:trace contextRef="#ctx0" brushRef="#br0" timeOffset="62325.25">4922 11408 528 0,'0'0'4'15,"0"0"3"-15,0 0-1 16,0 0 53-16,0 0-15 16,0 0-5-16,77 18-5 15,-60-18 5-15,-5 0 1 16,-2-8-16-16,-5-9-6 0,-1-1-1 16,-4-1-11-16,0 1-2 15,0 0-1-15,-13 4 4 16,-9 1-7-16,-5 9-2 15,-7 4 2-15,-3 0 1 16,-3 17 0-16,2 5-2 16,10 2 1-16,13-1 0 15,11-2 0-15,4-2-4 16,6 0-8-16,30-5-44 16,9-8-53-16,6-6-159 15</inkml:trace>
  <inkml:trace contextRef="#ctx0" brushRef="#br0" timeOffset="63185.43">6373 11135 703 0,'0'0'0'15,"0"0"0"-15,0 0 0 16,0 0 1-16,0 0 35 16,0 165 11-16,0-82-14 0,0 8 9 15,0-1-8 1,-2-12-11-16,-1-16-12 15,-1-18-3-15,2-13-3 16,0-16 11-16,2-4-1 16,0-11-2-16,0 0 9 15,0 0 38-15,-2-4-1 16,-1-24-22-16,1-16-36 16,2-11-1-16,0-13-4 0,0-12-12 15,0-6-2-15,0-3-10 16,0 7 13-16,7 12-4 15,1 18 10-15,-1 16 2 16,3 16 3-16,-8 10 4 16,0 10-1-16,4 0-2 15,5 10-23-15,9 24 23 16,5 12 3-16,2 12 3 16,-3 6 3-16,0 7 9 15,-1 5 6-15,-5 0-6 16,-3-4-6-16,-4-4 2 15,-1-7-5-15,-4-13-5 0,-4-8 0 16,1-8-1 0,-3-10 0-16,0-8-13 0,0-6-60 15,0-8-6-15,0 0-27 16,-13-8-135-16,-10-18-207 16</inkml:trace>
  <inkml:trace contextRef="#ctx0" brushRef="#br0" timeOffset="63383.38">6297 11596 214 0,'0'0'375'0,"0"0"-335"15,0 0 19-15,0 0 49 16,0 0-35-16,0 0-42 16,42-56-29-16,8 40 2 15,6 0-3-15,-4 0-1 16,-4 0-4-16,-4 0-57 15,-9-2-51-15,-8-1-100 16,-9-3-126-16</inkml:trace>
  <inkml:trace contextRef="#ctx0" brushRef="#br0" timeOffset="63770.32">6614 11257 610 0,'0'0'36'0,"0"0"-10"15,0 0 48-15,0 0-25 16,0 0-19-16,116-86-25 16,-60 72-2-16,-4 2-3 15,-4 2 0-15,-15 6-7 16,-13 0-41-16,-11 4-50 16,-7 0-3-16,-2 0 9 15,0 0 46-15,-9 0 40 16,-9 0-3-16,-2 0 9 15,5 0 3-15,-1 0 16 16,5 0 32-16,7 0 12 16,-1 0 4-16,3 0-2 15,2 0-29-15,0 16-24 16,0 10-4-16,0 14 30 0,0 11 9 16,0 4-16-1,0 6 0-15,0 3-3 0,9 0-4 16,-3-4-13-16,6-2-5 15,-3-6-5-15,3-5-1 16,7-6-32-16,-4-9-74 16,5-15-168-16</inkml:trace>
  <inkml:trace contextRef="#ctx0" brushRef="#br0" timeOffset="64699.82">7750 10999 729 0,'0'0'33'0,"0"0"-33"16,0 0-4-16,0 0 4 15,0 0 27-15,-11 134 15 16,18-64-6-16,6 8 12 16,-2 1-19-16,-2-2-3 15,-7-8-15-15,-2-13-6 16,0-18-4-16,0-14 0 0,0-10 0 15,0-10-1 1,0-4 1-16,0 0 3 0,0-14 3 16,0-22-7-16,-8-16-11 15,-4-10 9-15,1-8 2 16,0-6-1 0,-1 1-5-16,6 5-3 0,6 10 1 15,0 10 4-15,2 14-2 16,21 12 6-16,6 8 0 15,6 12 2-15,7 4-1 16,3 0 3-16,-5 18-3 16,-7 10-1-16,-12 2 0 15,-10 2-1-15,-11 2 1 16,0-4 1-16,-7-2 1 0,-15-2 0 16,-3-8 0-1,3-8 0-15,6-4 1 0,8-3-1 16,5-3 0-16,3 0 0 15,0 0 2-15,0 0-4 16,7 0 4-16,20 0-4 16,10 0 0-16,3 9 0 15,3 14-2-15,-5 4 2 16,-7 5 0-16,-4-1 1 16,-10-1 0-16,-7 0 0 15,-10 2-1-15,0 0 5 16,-25 0 1-16,-15-4 4 15,-5-4-3-15,-1-10-2 0,3-8-4 16,3-6 5 0,2 0-2-16,5-10 0 0,6-8-2 15,9-2-2-15,11 0-18 16,7-6-31-16,0-6-92 16,23-6-164-16,10-7-216 15</inkml:trace>
  <inkml:trace contextRef="#ctx0" brushRef="#br0" timeOffset="64892.25">8155 11101 689 0,'0'0'25'0,"0"0"-9"0,0 0 39 16,0 0 0-16,152-57-43 15,-103 52-10-15,-2 3-2 16,-12 2-8-16,-10 0-35 15,-11 0-75-15,-10 0-15 16,-4 4-16-16,0-1-48 16</inkml:trace>
  <inkml:trace contextRef="#ctx0" brushRef="#br0" timeOffset="65091.31">8379 11030 80 0,'0'0'301'15,"0"0"-241"-15,0 0 43 16,0 0 26-16,0 0-33 0,0 0-61 15,-18 5-34-15,18 33 7 16,0 14 44-16,0 8-9 16,0-2-16-16,0 2 6 15,0 1-11-15,8-6-15 16,6 0-2-16,-1-7-5 16,1-8-17-16,3-12-56 15,4-12-107-15,-6-14-200 16</inkml:trace>
  <inkml:trace contextRef="#ctx0" brushRef="#br0" timeOffset="66301">9421 10922 491 0,'0'0'20'0,"0"0"-11"0,0 0 32 15,0 0 21 1,0 0 1-16,0 0-47 0,-13 28-15 16,13 30 52-16,0 15-1 15,0 11-9-15,0 2 8 16,0-4-17-16,0-3-9 15,0-13-9-15,0-12-8 16,0-14-3-16,4-16-1 16,-2-8-2-16,0-10 0 15,-2-6 2-15,0 0 3 16,0 0 46-16,0-26 20 16,0-16-63-16,-8-16-7 15,-2-8-1-15,2-10 0 16,3-7-2-16,3-7-2 15,2-4-8-15,0-3-11 0,2 5-1 16,23 12 5 0,2 18-4-16,4 18 19 0,0 16 2 15,-2 12 0-15,2 10 0 16,3 6-4-16,-1 0 3 16,0 11-5-16,-10 18 6 15,-12 1-9-15,-11 8 9 16,0 0 1-16,-15 4 1 15,-28 6 2-15,-8 2 0 16,-9 5-1-16,2-5-3 16,8-6-5-16,15-12-54 15,10-6-30-15,17-8-93 0,8-6-121 16</inkml:trace>
  <inkml:trace contextRef="#ctx0" brushRef="#br0" timeOffset="66976.2">9664 11556 672 0,'0'0'57'0,"0"0"-55"16,0 0 68-16,0 0-6 16,0 0-37-16,85-146-18 15,-69 97 2-15,-10 3 6 16,-6 2 3-16,0 6-1 15,0 10-4-15,-18 6-7 0,-1 12-2 16,-4 10-6-16,-2 0 0 16,1 14-1-16,-3 16 0 15,9 0 1-15,7-4 0 16,6-6 0-16,5-6 0 16,0-3-1-16,10-6 1 15,16-5 0-15,8 0 10 16,15-26-4-16,2-6-4 15,-2-2-1-15,-4 4 0 16,-8 6 0-16,-12 6-1 16,-5 6 0-16,-11 6 0 15,-2 6 0-15,-1 0-2 16,1 10-8-16,-1 18 10 0,4 4 3 16,-4 4-1-1,1-2 2-15,1-1-3 0,2-10 1 16,3-5-1-16,1-5-1 15,1-12 1-15,5-1 6 16,5 0 2-16,1-22 1 16,2-6-6-16,2-6-3 15,-1 0 4-15,-7 4-5 16,-7 0 1-16,-3 4 2 16,-7 4-2-16,-3 6 0 15,-2 8 15-15,0 6 9 16,0 2-20-16,0 0-5 15,0 20-7-15,0 18 7 0,-2 8 1 16,-3 6 4 0,3-2 3-16,2-1-4 0,0-9 2 15,0-8-5-15,15-10-1 16,3-8-4-16,3-8-21 16,-2-6-32-16,6-6-16 15,-5-22-58-15,0-10-175 16,-8-3-130-16</inkml:trace>
  <inkml:trace contextRef="#ctx0" brushRef="#br0" timeOffset="67416.81">10293 10844 456 0,'0'0'69'0,"0"0"-22"16,0 0 46-16,0 0-18 15,-41-108-18-15,41 104-14 16,0 2-26-16,0 2-6 15,0 0-10-15,0 0-1 16,0 0-3-16,0 0 0 16,-2 0 2-16,2 0 1 15,0 0-3-15,-2 0 3 16,-3 0 1-16,-3 0 1 16,-2 0-1-16,1 0 0 15,1 0-1-15,3 0 2 16,3 0 2-16,2-2-1 15,0-4-3-15,0-2-2 16,2 4-10-16,14 2 12 0,2 2 0 16,3 0 1-16,2 12-1 15,-3 8 0-15,-5 0 0 16,-5 0 0-16,-8-2 2 16,-2 0 0-16,0-2 0 15,-14 0 0-15,-10 0 1 16,0-4 0-16,-1-3-2 15,7-4 1-15,5-3-1 16,6-2-1-16,2 0 0 16,3 2-22-16,0-2-105 0,2 0-160 15</inkml:trace>
  <inkml:trace contextRef="#ctx0" brushRef="#br0" timeOffset="69090.11">5190 12661 525 0,'0'0'30'0,"0"0"-30"0,0 0 0 15,0 0 6 1,0 0 28-16,0 0 6 0,-33 162 6 16,23-84 20-16,-1 7-13 15,1 5-11-15,-3-4-18 16,3-14-8-16,1-15 3 16,5-19-5-16,2-16-1 15,2-10-2-15,0-8-4 16,0-4 4-16,0 0 26 15,0-10 34-15,0-24-33 16,0-20-35-16,0-12-3 16,11-9 0-16,2-1 0 15,1 2-6-15,-2 1-11 16,7 11-11-16,-2 8 16 16,3 14 9-16,1 14-2 15,-4 10 1-15,1 14-3 0,2 2-3 16,4 20 5-16,3 22 1 15,2 12 4-15,0 4 3 16,0 3-3-16,-2-1 4 16,2 2 1-16,-7-2 2 15,2-2-7-15,-3-6 1 16,-4-8-2-16,-3-9-1 16,-3-7-41-16,-2-8-45 15,-6-12-71-15,-3-8-108 16</inkml:trace>
  <inkml:trace contextRef="#ctx0" brushRef="#br0" timeOffset="69330.67">5063 13134 606 0,'0'0'42'16,"0"0"-15"-16,0 0 69 15,0 0-36-15,0 0-31 16,0 0-25-16,125-60 2 16,-58 44-1-16,1 0-3 15,3 2-4-15,-1 2-12 0,-7 2-62 16,-11 6-34-16,-13 2-93 16,-17 2-237-16</inkml:trace>
  <inkml:trace contextRef="#ctx0" brushRef="#br0" timeOffset="70199.47">5263 13876 634 0,'0'0'37'16,"0"0"-19"-16,0 0 49 16,0 0-22-16,0 0-36 0,0 0-7 15,-6 76 33-15,12-16 12 16,4 11-6-16,-2-1-4 16,-1 0-8-16,2-4-5 15,0-8-10-15,0-14-10 16,-3-12-4-16,1-11 2 15,-3-11-1-15,-1-6-1 16,-3-4 1-16,0 0 7 16,0-4 8-16,0-23-16 15,0-13-4-15,-5-10 1 16,-2-8-8-16,1-4 1 16,-1-6-6-16,5 2 2 15,2 8 4-15,0 8 4 16,11 9 4-16,9 11 2 15,7 8 0-15,5 12 0 0,3 10 0 16,5 0-2-16,0 14 2 16,-7 10 1-16,-6 6 0 15,-11 1 1-15,-12 0-1 16,-4-3 7-16,0 4-1 16,-22-3-5-16,-7-5 4 15,4-6-3-15,6-8 0 16,7-6-1-16,7-4 0 15,3 0-1-15,2 0 5 16,0 0-6-16,0 0-4 16,12 0 4-16,17 4 3 15,4 6-3-15,5 8 0 16,-2 2 0-16,-3 6 1 16,-4 0 4-16,-9 2-4 0,-9-4-1 15,-9 5 1-15,-2 0 0 16,-13 1 1-16,-22 1 4 15,-10-5-1-15,-7-8-4 16,2-8 3-16,4-10-1 16,7 0 2-16,5 0-3 15,12-14-2-15,7 6-17 16,7-1-39-16,6 8-32 16,2-2-62-16,0 3-150 15</inkml:trace>
  <inkml:trace contextRef="#ctx0" brushRef="#br0" timeOffset="70738.19">5899 15240 415 0,'0'0'110'0,"0"0"-74"15,0 0-2-15,-12-117 52 16,-3 89-22-16,-6 4-25 16,-2 6-5-16,-6 8-16 15,-8 10 6-15,-1 0-6 0,-6 0-8 16,-1 18 0-1,1 10-1-15,6 8 3 0,7 8-1 16,7 5 8-16,15 5 12 16,9-2 13-16,0-2-18 15,19-6-2-15,17-12-3 16,9-6-10-16,9-16-1 16,10-8-5-16,9-2-4 15,10-16-1-15,0-20-50 16,-6-4-54-16,-12 0-58 15,-16 4-210-15</inkml:trace>
  <inkml:trace contextRef="#ctx0" brushRef="#br0" timeOffset="71682.92">5627 15950 513 0,'0'0'122'0,"0"0"-69"15,0 0-35-15,0 0 15 16,0 0-14-16,0 0 50 16,11 94-17-16,4-46-28 15,1 2 5-15,-3 4-11 16,-4 2-9-16,0 3-1 15,-4-9-7-15,-3-2-1 0,2-16-10 16,-1-14-26-16,1-8-31 16,-2-10-54-16,0-2-19 15,-2-28 22-15,0-10-71 16,0-10 28-16,-4-7 117 16,-12 1 44-16,-1-2 73 15,-2 2 5-15,4 10-2 16,4 6 0-16,9 10 40 15,2 6-17-15,0 12-37 16,15-1-31-16,12 12-8 16,9-3 9-16,10 4-1 15,8 0-4-15,4 8 3 16,2 14-2-16,-4 6 2 0,-10 2 0 16,-9 6-6-16,-14 0 3 15,-11 4-18-15,-12 4 5 16,0 2-2-16,-12 4 4 15,-21-2-9-15,-5-7-2 16,-4-1 0-16,0-14-2 16,2-4-3-16,2-8-13 15,3-8-53-15,8-4-36 16,4 0-61-16,7-2-79 16</inkml:trace>
  <inkml:trace contextRef="#ctx0" brushRef="#br0" timeOffset="72240.45">5856 16964 488 0,'0'0'81'0,"0"0"-14"16,0 0 19-16,0 0-15 16,0 0-52-16,0 0-19 15,-11-6 7-15,11 38 35 16,0 8-4-16,0 4-2 16,4 6-10-16,3-1-2 15,0 5 5-15,2-4 4 0,4-6-9 16,1-8-11-1,1-6-4-15,3-12-3 0,2-8-5 16,5-6 12-16,7-4-12 16,9 0 8-16,10-18-2 15,5-4-6 1,2-2-1-16,-5 2-15 0,-11 0 5 16,-8 4 6-16,-10 2-47 15,-5 2-3-15,-6 0-12 16,-7 0-17-16,-6 2-86 15,0-2-73-15</inkml:trace>
  <inkml:trace contextRef="#ctx0" brushRef="#br0" timeOffset="72493.56">5952 17137 599 0,'0'0'87'0,"0"0"-58"0,0 0 76 16,0 0-57-16,0 0-42 16,0 0 10-16,31-18-7 15,14-3 13-15,6 2-8 16,-5-4-7-16,-5 5-3 16,-10 6-4-16,-9-2-3 15,-8 6-24-15,-8 2-32 16,-6-2-62-16,0 4-90 0,-4-2-63 15</inkml:trace>
  <inkml:trace contextRef="#ctx0" brushRef="#br0" timeOffset="72697.11">5986 17004 375 0,'0'0'61'0,"0"0"-18"16,0 0 36-16,-116 4 29 15,105-4-10-15,8 0-19 16,3 0-6-16,0-10-38 15,22-8-29-15,14-2-4 16,9-4 6-16,5 2-1 16,6 0-4-16,-2 0 0 15,-5 4-3-15,-9 4-5 16,-6 2-20-16,-10 6-65 16,-4-2-74-16,-6 4-76 15</inkml:trace>
  <inkml:trace contextRef="#ctx0" brushRef="#br0" timeOffset="74272.97">4463 13664 293 0,'0'0'37'16,"0"0"-36"-16,0 0 2 15,0 0 38-15,0 0 7 16,0 0-1-16,56 0-6 16,-18 0 8-16,11-9 53 15,9 0-42-15,5 3-38 0,-3-1-3 16,4 3-3-1,5 1-7-15,1-4-2 0,5-3-4 16,3-2 3 0,-2-2 4-16,3 0 5 0,4 2-6 15,5 1-2 1,3 2-1-16,-2 3 2 0,0 2-5 16,-7-2 0-16,-1 0 3 15,-1-2 2-15,2-2 2 16,5-2-3-16,2-2 2 15,5-2-3-15,4 0-1 16,1-2 1-16,5 2 3 16,-4 2-2-16,0 0 0 15,-6 2 1-15,-7 0-2 16,-2 2-2-16,2-2 2 16,2 0-2-16,2-2-2 0,3-2 1 15,-3-1-2-15,1 2 0 16,1-3 2-16,3 1 1 15,-1 2 2-15,1-2 5 16,0 1-2-16,0 0-4 16,1-2-1-16,7-2 0 15,2 0-4-15,1 0 3 16,-2 0 0-16,-3 2-2 16,-1 0 5-16,1 0-1 15,-2 2 6-15,0 0 1 16,-6 1 1-16,-7 2-3 15,0 1-2-15,-2-3-7 16,4 1 1-16,5 0-1 0,-3 1-1 16,2-1 2-16,-5 0 0 15,-5 3 5-15,-2 1-1 16,-3 2 3-16,-2 2-2 16,-3 0-3-16,-1-2 3 15,-3 0-6-15,2 0 1 16,-2 2-2-16,3-2 2 15,-6 0-1-15,-1 2-1 16,-5-2 0-16,-6 2 1 16,-6-2-1-16,-1 2 1 15,-3-2 0-15,2 0-1 16,0 2 0-16,-3 0 0 0,-6 0 1 16,-3 2-1-1,-9 2 0-15,-10 0 0 0,-9 2 0 16,-6 0-3-16,0 0-5 15,0 0-8-15,0 0-39 16,-21 0-61-16,-29 2-66 16,-19 8-91-16</inkml:trace>
  <inkml:trace contextRef="#ctx0" brushRef="#br0" timeOffset="75443.16">4818 14732 191 0,'0'0'34'16,"0"0"-24"-16,0 0 40 15,0 0 21-15,0 0-8 16,0 0-13-16,-105 7-13 16,94-12 15-16,0 3-10 15,-1 0-20-15,6 2-5 16,2 0 1-16,1 0-6 15,3 0 3-15,0 0-2 16,5 0-13-16,26 0 35 16,12-4 4-16,14-2-15 0,10-2 1 15,9-2 11 1,5 0-14-16,5-2-10 0,7 4-1 16,10-10 3-16,18 0-1 15,16-4 5-15,17-10-2 16,20-4-4-16,9-4-6 15,6-2-2-15,3 4-3 16,-10 3 0-16,-15 8 7 16,-11 2 2-16,-2 3-2 15,-7 6-5-15,7-2 0 16,-3 2-3-16,-1-2 0 16,4-2 0-16,-1-2 0 15,3 0 0-15,-2 0 1 16,-5 2 4-16,-7 0 3 15,-7 4 10-15,-4 2-7 0,-4 0-5 16,0 4-3-16,-3 2-3 16,-3-5-1-16,-1 4 1 15,-2-1-1-15,-1-3 2 16,-1 4-1-16,-8-1 0 16,2-1 1-16,-6 4 1 15,-4-1 0-15,-2-1 0 16,-7 5 1-16,-6-4-2 15,0 0 0-15,-4-2-1 16,6 0 4-16,-1 0-4 16,1 2 0-16,-2 0-1 15,-8 0 1-15,-5 0 1 0,-7 0-1 16,-3 0 0 0,-4 2 0-16,-9-2 0 0,-8 2 1 15,-8 0-1-15,-7 0 0 16,-1 2 0-16,-3 0 0 15,-4 0 1-15,2 2 0 16,-6-2-1-16,-4 2 1 16,-1 0 0-16,-7 2-1 15,-2 0-1-15,0 0-26 16,-2 0-67-16,-40 0-37 16,-22 0-175-16</inkml:trace>
  <inkml:trace contextRef="#ctx0" brushRef="#br0" timeOffset="76723.28">4869 15673 166 0,'0'0'146'0,"0"0"-92"15,0 0-1-15,0 0 6 16,0 0-17-16,0 0-14 16,-33 0-14-16,33 0-1 15,0 0-8-15,-1 0-3 16,1 0 3-16,0 0-5 15,0 0 1-15,0 0-1 16,0 0 1-16,14 4 18 16,13 4 12-16,13 2 20 15,6-2-16-15,12 2-22 16,2-4-5-16,7 2-2 16,7-4 6-16,3-4 13 15,17 0 2-15,16 0-7 16,12 0 3-16,18-18-3 15,19-8 0-15,10-2-7 16,7 2-1-16,7-2-6 0,-4 3 0 16,-11 6 0-16,-7-2-1 15,-3 6 1-15,-9 2-2 16,1 1 5-16,-1 0-6 16,-4 0-2-16,1 0 1 15,-3-2-1-15,-4 4 1 16,-6-6 2-16,-6 2 4 15,-2 0-1-15,-5 0 5 16,-1 0-5-16,1 2-2 16,-2 2-2-16,2 2-2 0,0 0 2 15,-8 2-3 1,-6-2 0-16,-2-2 0 16,-7 2 4-16,3-4 1 15,-4 6 7-15,-4-6 9 0,-3 2-21 16,-2 2 1-16,-7 2 2 15,0-4-1-15,-6 3-2 16,-7 2 1-16,-13 1-1 16,-8-6 1-16,-6 6 0 15,-5-5 1-15,2 1-2 16,-2 3 2-16,-2-4 0 16,1 1-2-16,-1 2 0 15,-6 1 0-15,-2 1 0 16,-8-1 0-16,-5 5 2 15,-6 0-2-15,-4 0-2 0,-2 0-2 16,3-4-13-16,-1 4 2 16,0 0 3-16,2 0 7 15,0-4 1-15,2 3 4 16,-4 1-3-16,-2 0-4 16,0 0-34-16,0 0-47 15,-25 0 5-15,-15 0-126 16,-13 0-231-16</inkml:trace>
  <inkml:trace contextRef="#ctx0" brushRef="#br0" timeOffset="78079.75">4860 16768 328 0,'0'0'8'15,"0"0"-8"-15,0 0 3 16,0 0 35-16,0 0 19 16,0 0-18-16,-77-10 1 15,77 10 6-15,0 0-17 0,0 0-15 16,6 0 12-1,17 0 8-15,10 0-7 0,13 0 2 16,10 0 2-16,15-9 13 16,10-4-16-16,14-5-4 15,9-5 0-15,13 1 5 16,12 0-6-16,1-2-5 16,3 8-9-16,-2-2-4 15,1 4-4-15,2 0 2 16,1-2-1-16,4 2-2 15,-1 0 2-15,5 0-1 16,-6 6 1-16,4-2 0 16,0 6-1-16,3 0-1 15,3 0 3-15,-2 0-2 16,-3-2-1-16,-5-6 1 16,-2 4-1-16,-6 2 1 0,-6-4 0 15,-5 2-1-15,-6 0 3 16,-5 2-2-16,-5-2 1 15,-6 4-2-15,-4 0 1 16,1 4 3-16,3 0-4 16,0 0-3-16,-1 0 3 15,-7-6 0-15,-5-2-1 16,0 4 1-16,-2-6 0 16,-2 1 1-16,0 1-1 15,-6 3 0-15,1-4 1 16,-5 0-1-16,2 0 0 15,3-1 1-15,-3-3-1 16,2 4 0-16,-1-3 1 16,-3-2 0-16,-4 4 0 15,-10-2 4-15,-8 6 1 0,-2-2 0 16,-5-2-5-16,4 2-1 16,5-2 1-16,5 2 0 15,4-4 0-15,2 2-1 16,2-2 0-16,-7 2 0 15,-1 0 0-15,-9 2 1 16,-5 4-1-16,-2-2 0 16,-5 2 3-16,6 0-3 0,3-4 0 15,-3 2 1 1,4 2-1-16,-5 0 0 0,-9-2 2 16,-4 4-2-16,-12 0 0 15,-7 2 0-15,-2 0 1 16,-4 0 3-16,0 0 10 15,0-4 2-15,0 4-6 16,0 0-3-16,0 0-4 16,0 0-1-16,2 0 0 15,-2 0-2-15,0 0-2 16,0 0-40-16,-4 0-32 16,-27 0-13-16,-11 0-178 15,-14 0-208-15</inkml:trace>
  <inkml:trace contextRef="#ctx0" brushRef="#br0" timeOffset="79812.89">9947 14373 599 0,'0'0'24'0,"0"0"-18"16,0 0 4-16,0 0 36 15,0 0-5-15,0 0-27 0,-111 41-7 16,99-1 3-1,5 6 14-15,7 6 6 0,0-6-4 16,0 0 0-16,21-8-3 16,-3-8-11-16,6-12 2 15,3-8 2-15,-3-10 2 16,5 0 5-16,-2-14 1 16,-5-20-8-16,-6-4-3 15,-10 0-1-15,-6-2-6 16,0 2 0-16,-2 4 2 15,-20 2-3-15,-6 0-3 16,0 10-1-16,0 4-1 16,3 8-4-16,3 6-4 15,1 4-15-15,4 0-20 0,3 0-22 16,1 0-65-16,4 0-157 16</inkml:trace>
  <inkml:trace contextRef="#ctx0" brushRef="#br0" timeOffset="80428.18">9572 13637 645 0,'0'0'0'16,"0"0"10"-16,0 0-10 15,0 0 32-15,34-112 4 16,-12 80-18-16,-3-2-4 16,-7 2 0-16,-3 2 15 15,-7 0-8-15,-2 6-6 16,0 4 4-16,0 6 0 15,0 8-2-15,0 1 0 16,0 5-11-16,-2 0-6 16,-2 7-3-16,-3 25 3 0,1 14 1 15,2 6 6 1,4 0-2-16,0-4 0 16,0-8-2-16,0-4-1 15,8-6-1-15,-1-3 1 0,-5-5-1 16,-2-4-2-16,0 0 1 15,0 4 0-15,-21 0 0 16,-5 0-2-16,2-4 2 16,-3-4 2-16,6-6 0 15,9-6-1-15,0-2 0 16,7 0 2-16,3 0 0 16,2 0 3-16,0 0 6 15,0 0 10-15,7 0-18 16,22-10-2-16,12-2 1 15,7 0-2-15,6-2-1 0,4-2 1 16,-2-2-1-16,-8-2-9 16,-5 4-36-16,-12 2-20 15,-10-2-50-15,-11-2-139 16,-7-4-168-16</inkml:trace>
  <inkml:trace contextRef="#ctx0" brushRef="#br0" timeOffset="80983.23">9559 12400 287 0,'0'0'150'16,"0"0"-106"-16,0 0 40 0,112-74-13 15,-63 62-12 1,-7 6-10-16,-8 6-16 0,-13 2-12 16,-13 20-10-16,-8 10 6 15,0 4-1-15,-10 4 1 16,-21 0 1-16,-6 1-6 16,-6-1-5-16,5-6-2 15,5-6-3-15,8-6 3 16,10-6 0-16,8-8 2 15,5-4 0-15,2-4-3 16,0 2 1-16,15-2 15 16,19 2 4-16,11-2 2 0,7 0-5 15,2 0-6 1,-4-4-9-16,-6 0-4 16,-9 4-2-16,-1 0-3 15,-5 0-24-15,2 0-46 0,-4 2-28 16,-1 10-104-16,-7 2-136 15</inkml:trace>
  <inkml:trace contextRef="#ctx0" brushRef="#br0" timeOffset="81994.7">9931 15406 498 0,'0'0'96'15,"0"0"-27"-15,0 0 29 0,0 0-31 16,0 0-51-16,0 0-16 16,0-6 0-16,0 42 1 15,0 8 27-15,0 10-5 16,0 9-3-16,0-5 5 15,0-8-7-15,13-6-6 16,8-12-3-16,6-10-2 16,2-6 2-16,2-10-4 15,4-6 2-15,3-4-3 16,-5-20 1-16,1-6 0 16,-7-2-3-16,-9-4 1 0,-10 10-2 15,-3 0 0-15,-5 12 0 16,0 4 3-16,0 6 28 15,0 4-10-15,0 0-19 16,0 1-3-16,0 30-1 16,-7 13 1-16,1 10 11 15,-2 4 1-15,6-8-6 16,0 2 1-16,2-11-3 16,0-5-4-16,0-9 1 15,0-2-1-15,0-5-4 16,0-2-55-16,0-2-42 15,7-6-40-15,0-6-138 16</inkml:trace>
  <inkml:trace contextRef="#ctx0" brushRef="#br0" timeOffset="82558.14">10509 16776 613 0,'0'0'67'0,"0"0"-45"0,0 0 3 16,0 0 28-16,0 0-6 16,0 0-27-16,-101-89-8 15,84 89-5-15,0 18 15 16,0 21 1-16,-1 19-3 16,7 10 11-16,1 8 11 15,10 4-13-15,0-9 9 16,0-3-7-16,14-14-20 15,11-14-9-15,4-6 3 16,2-16 1-16,3-8-1 16,-1-10-2-16,-2 0 1 15,-4-14 3-15,-7-16-4 16,-7-2-3-16,-6 0-2 0,-7 6 2 16,0 0 0-16,0 2 0 15,-14 6-1-15,-5 1 0 16,-4 12 0-16,-4 1 0 15,-2 4-3-15,-2 0 4 16,-2 18-3-16,4 4-6 16,7 0-49-16,6 0-21 15,9-8-4-15,7 0-28 16,0-10-97-16,0-4-112 16</inkml:trace>
  <inkml:trace contextRef="#ctx0" brushRef="#br0" timeOffset="84476.01">6946 14945 549 0,'0'0'100'0,"0"0"-92"16,0 0 10-16,0 0 76 16,0 0-13-16,0 0-45 0,-2-30-23 15,17-6-11-15,1-10 5 16,-1 2-5-1,-3-1 0-15,-6 9 7 0,-4 12 10 16,-2 12 7-16,0 4-5 16,0 8 5-16,0 0-24 15,0 0-2-15,0 26-6 16,0 20 6-16,0 8 3 16,0 7-1-16,5-7 0 15,1-4 0-15,4-6 1 16,-2-4 3-16,-1-6-6 15,-1-2 0-15,-1-1 0 16,-2-4 0-16,-3-4 2 16,0-4-4-16,0-2 0 15,-5-5 1-15,-9-2 1 0,-2 0-2 16,3-1 2 0,3-2 3-16,0-1-3 0,8-6 0 15,2 0 1-15,0 0 0 16,0 0-1-16,0 0 3 15,12-6 4-15,17-14-3 16,10-4 9-16,1 2-1 16,5 4 3-16,-5 0-7 15,-6 5-1-15,-8 8-3 16,-10 0-3-16,-7 1-1 16,-5 0-3-16,-1-1-28 15,1-4-27-15,-2-9-51 0,-2-10-161 16,0-10-157-16</inkml:trace>
  <inkml:trace contextRef="#ctx0" brushRef="#br0" timeOffset="84975.96">6678 14011 155 0,'0'0'447'0,"0"0"-442"0,0 0 17 16,0 0 42-16,76-107-9 15,-34 107-14-15,-2 0-10 16,-6 4-16-16,-10 24-2 15,-10 7 10-15,-10 2 2 16,-4 2-15-16,0-2-1 16,-14 2-3-16,-9-3-1 15,-6-8-4-15,2-6 5 16,9-6-4-16,5-6 0 16,5-6-1-16,8-2 0 0,0 0 0 15,0-2 7-15,0 0-6 16,12 0 6-16,17 0-5 15,4 0 6-15,5-10-2 16,2-2-3-16,-2-2 5 16,0-2-1-16,-5 2 2 15,-6 0-3-15,-9 2-1 16,-7 6-6-16,-2 2 0 16,-5-2-8-16,-2 0-55 15,3-4-62-15,-3-14-178 16</inkml:trace>
  <inkml:trace contextRef="#ctx0" brushRef="#br0" timeOffset="85660.6">6507 12439 394 0,'0'0'72'15,"0"0"10"-15,0 0-10 16,0 0-60-16,0 0-8 15,0 0 44-15,-10 118-6 16,10-60-4-16,0 0 27 16,10-4-30-16,7-10-11 0,6-10-14 15,6-10 3-15,4-12-5 16,5-6-2-16,2-6-2 16,3-1 2-16,-4-24-4 15,-5-3 0-15,-5-2 0 16,-7 0-1-16,-11 2 0 15,-6 4-1-15,-5 2 5 16,0 6-4-16,0 6 2 16,0 6 8-16,0 4 0 15,0 0-11-15,-7 20-2 16,1 24 2-16,1 20 0 16,5 8 7-16,0 0 4 15,0-3 6-15,0-9-2 0,9-6 2 16,5-4-6-1,-3-8-7-15,-3-10-1 0,-1-4-3 16,-2-6 0-16,1-1-23 16,1 1-55-16,2-8-90 15,0-8-185-15</inkml:trace>
  <inkml:trace contextRef="#ctx0" brushRef="#br0" timeOffset="86656.36">7213 15998 421 0,'0'0'55'16,"0"0"-7"-16,0 0 59 16,0 0-12-16,-29-103-50 15,34 81-19-15,22 0-2 16,8 0 5-16,3 8-2 16,5 6 3-16,-8 8-13 15,-7 0-12-15,-7 22-2 0,-11 6 3 16,-4 10 8-16,-6 3-5 15,0-1 1-15,-25 0-3 16,-2-8-3-16,5-10-4 16,2-14 5-16,8-2-1 15,4-6 0-15,3 0 2 16,5 0-2-16,0 0-3 16,0 0-1-16,7 0-1 15,20 0 1-15,6 8 1 16,5 2 2-16,-2 2-3 15,2 2 1-15,-12 4 1 16,-6-4 0-16,-12 0-2 16,-5 2 0-16,-3 4 0 15,-7 4 6-15,-24 0 0 0,-8-2-1 16,-10-9-3-16,2-4 2 16,0-5-2-16,7-4 0 15,6 0-1-15,12 0-1 16,11 0 0-16,5 0 0 15,6 0-15-15,0 0-39 16,0 0-44-16,4 0-96 16,14 0-31-16,6 0-145 15</inkml:trace>
  <inkml:trace contextRef="#ctx0" brushRef="#br0" timeOffset="87469.95">7333 17213 129 0,'0'0'170'16,"0"0"-106"-16,0 0-3 15,0 0 18-15,0 0-8 16,0 0-22-16,-36-102-22 16,41 88-12-16,19 1 15 15,5 3-8-15,3 10 9 16,-3 0-10-16,0 10-3 15,-7 17 7-15,-7 9 5 16,-3 0 1-16,-5 4 1 16,-7 4-15-16,0 4 0 15,-5-6 2-15,-13 2-5 0,1-8-4 16,1-6 0-16,3-7-8 16,1-14 9-16,8 0-3 15,4-9-4-15,0 0 7 16,0 0-2-16,0 0 5 15,24 0-9-15,10-13 5 16,5-5-4-16,7-4-3 16,-2 4 0-16,-3 4-2 15,-6 0-1-15,-6 2 0 16,-6 6-7-16,0-2-20 16,-2 0-22-16,0 2-20 15,-3-2-34-15,1-2-124 0,-6-6-158 16</inkml:trace>
  <inkml:trace contextRef="#ctx0" brushRef="#br0" timeOffset="90135.82">8253 13387 415 0,'0'0'19'15,"0"0"-13"-15,0 0 63 16,0 0 2-16,0 0-5 16,0 0-16-16,0-40-13 15,0 36-13-15,0 0 10 0,0-1-9 16,0 4 1-16,0 1 0 15,0 0-3-15,3 0-23 16,4 24 0-16,-1 16 3 16,-1 8 12-16,-5 2-8 15,0-4-1-15,0-4 0 16,0-3-3-16,0-3 2 16,-5-4-2-16,3-2-1 15,2-6-1-15,0-2 0 16,0-8 2-16,9-4-2 15,15-6-1-15,8-4 7 16,3 0-1-16,5-14-2 16,3-12-1-16,-8-1-3 15,-1 0 0-15,-10 0 0 16,-8 1-4-16,-5 5 2 0,-6-1 2 16,-5 5 1-1,0 3 0-15,0 6 2 0,0 2 9 16,0 6-4-16,0 0-4 15,0 0-4-15,-3 32-5 16,-1 18 5-16,0 17 8 16,4 1 2-16,0-4 1 15,0-8-3-15,0-8 8 16,0-10-4-16,0-4 0 16,0-7-8-16,0-4-1 15,0-5-1-15,0-1-1 16,0-7-1-16,0-2-24 0,0-8-44 15,0 2-43 1,1-2-105-16,2 0-81 0</inkml:trace>
  <inkml:trace contextRef="#ctx0" brushRef="#br0" timeOffset="91128.67">8184 14558 536 0,'0'0'17'0,"0"0"-11"16,0 0 38-16,0 0-10 16,0 0 14-16,0 0-21 15,123-54-7-15,-92 88 3 16,-8 8 2-16,-10 6-8 16,-13 4 0-16,0-2-3 0,0-4 6 15,-20-6 1-15,-2-5-10 16,1-17-3-16,6-8-3 15,1-8 3-15,3-2 2 16,5 0-4-16,4-4 3 16,2-8-5-16,0-2 7 15,17 2-10-15,14 6-2 16,7 6 2-16,3 0-2 16,1 18 1-16,-5 8 0 15,-6 2 0-15,-8-4 0 16,-12 2-2-16,-6-2 0 15,-5 4 1-15,-2 0 1 16,-32 2 5-16,-6-2-5 16,-9-2 5-16,0-9-2 15,4-8-1-15,3-9 0 0,6 0 2 16,5 0 2-16,7 0-6 16,8 0 3-16,9-4-3 15,5-1 0-15,2 1-28 16,0-1-29-16,16 1-27 15,9-4-14-15,4 6-83 16,-5 2-25-16</inkml:trace>
  <inkml:trace contextRef="#ctx0" brushRef="#br0" timeOffset="91891.68">8539 15821 458 0,'0'0'41'16,"0"0"-15"-16,0 0 53 0,0 0-9 15,0 0-22-15,0 0-16 16,60-98-13-16,-35 98-5 15,1 0-3-15,-4 26-6 16,-6 4 8-16,-5 8 2 16,-6 4-3-16,-5 4 2 15,0 3 4-15,-13-5-7 16,-12-2-3-16,0-4 0 16,-2-6-2-16,3-6 1 15,6-8-1-15,5-4 2 16,6-8-2-16,7-4 0 15,0-2 3-15,0 0-7 16,2 0 12-16,25-4-7 16,13-16 4-16,5 2 1 15,-1 0-4-15,-7 4-2 0,-3 0 0 16,-6 0-3 0,-4 2 4-16,-6 6 1 0,-12 2-4 15,1 4-3-15,-5-4-1 16,-2 4-1-16,2 0-22 15,-2 0-50-15,2 0-58 16,-2 0-175-16,0 14-46 16</inkml:trace>
  <inkml:trace contextRef="#ctx0" brushRef="#br0" timeOffset="92968.42">8610 16918 147 0,'0'0'333'0,"0"0"-299"16,0 0-9-16,0 0 53 16,0 0-24-16,0 0-32 15,-15 0 2-15,15 0 9 16,-3-4-3-16,3-10-6 15,0-8 11-15,0-4-21 16,7 0-3-16,11 2 15 16,0 6-4-16,-1 2-8 15,-1 11-7-15,1 5-7 16,2 0 0-16,1 27-1 16,-1 5 1-16,-5 12 5 15,-5 0 0-15,-5-4-4 0,-4 4 4 16,0-8-3-1,-4 0 2-15,-15-4-1 0,-2-1 4 16,-1-4 0 0,-1 0-4-16,8-9 3 0,3-6-1 15,8-2-3-15,4-6 2 16,0-4-4-16,0 0 0 16,12 0 6-16,14 0 5 15,5-4 1-15,5-14 2 16,2 4-2-16,-3 0 7 15,1-2-2-15,-5 6 0 16,-2 2-9-16,-9 2-2 16,-4 2-5-16,-5 0 2 15,-6 4-3-15,-1-5 1 16,-2 5-1-16,-2-4-2 0,0-1-38 16,0-4-12-1,0-4-75-15,0-6-143 0,-13-3-350 16</inkml:trace>
  <inkml:trace contextRef="#ctx0" brushRef="#br0" timeOffset="94352.84">7999 12314 701 0,'0'0'5'16,"0"0"-2"-16,0 0 20 16,0 0 58-16,0 0-25 15,0 0-43-15,29-38 2 16,-8 12-2-16,3-4 5 16,0-3-8-16,-1 1-3 0,-3 5-2 15,-5 3-1-15,-6 6 0 16,-4 5 1-16,-3 5 1 15,-2 7 7-15,0 1-3 16,0 0-9-16,0 0-1 16,0 0-4-16,0 9-5 15,-2 26 9-15,-16 17 2 16,0 14-1-16,5 6 0 16,2 2-1-16,6-2 2 15,3-4 2-15,2-7-2 16,0-9-2-16,0-10 1 15,0-6 0-15,9-8-1 16,0-6 0-16,-3-4 0 0,-4-6 0 16,1-6 1-1,-1-2-1-15,-2 0-2 0,0-4-1 16,0 2 0 0,0 0 0-16,0-2 0 0,0 4-3 15,0 2 6-15,-20 2 0 16,-4 5 0-16,-5-2 2 15,0-3-1-15,4 2 0 16,3-3-1-16,6-6 0 16,8 2 1-16,3-2 0 15,5-1 1-15,0 0-1 16,0 0-1-16,5 0 0 16,19 0 2-16,12-4 1 15,4-7-1-15,4-4-2 0,-1 4 1 16,-3 0-1-1,-1 1 1-15,-2 2-1 0,-4-2 2 16,-6 2 5-16,-8 2 0 16,-5 2 5-16,-7 2 7 15,-5 0-1-15,0 2-7 16,-2 0-9-16,0 0-2 16,0 0-13-16,0 0-41 15,7 0-43-15,-1 2 12 16,4 8-98-16,-6-2-40 15</inkml:trace>
  <inkml:trace contextRef="#ctx0" brushRef="#br0" timeOffset="99161.85">10573 14466 365 0,'0'0'76'0,"0"0"-70"16,0 0-6-16,0 0 22 15,0 0 33-15,0 0-12 16,0 0 11-16,2 2-3 16,11 2-5-16,8-4-10 15,8 0-17-15,8 0-8 16,17 0-1-16,19-10-1 16,21-12-4-16,18-9 0 15,10-1 24-15,3 2 0 0,-9 6-7 16,-14 10-7-16,-13 6-7 15,-15 4-4-15,-14 4-4 16,-11 0 2-16,-11-4 0 16,-11 2-1-16,-12 0 1 15,-3 2 0-15,-10 0 1 16,0 0 7-16,-2 0 7 16,0 0-4-16,0 0-3 15,0 0-6-15,2 0 0 16,-2 0-3-16,0-2 1 15,2-2 0-15,0 0 0 16,1-6 2-16,-3 2-4 16,0 4 0-16,0-6 0 0,0 2 3 15,-13 2-2-15,-8-2-1 16,-4 0 0-16,1 2 0 16,0 0 0-16,1 0 1 15,5 0 0-15,7 2 0 16,7 2 0-16,4 0-1 15,0 2-3-15,0 0-9 16,25 0 9-16,6 0 3 16,7 0 0-16,-1 6-1 15,1 6 1-15,-4 2 0 16,-6 2 0-16,-3 2 0 16,-9 2-1-16,-5 2-3 15,-5 2 3-15,-6 2 0 16,0 4 1-16,-6-2 0 0,-14 7 1 15,0 1-1-15,6-8-1 16,12-6-65-16,2-6-22 16,9-12-72-16,25-4-53 15,6-8-149-15</inkml:trace>
  <inkml:trace contextRef="#ctx0" brushRef="#br0" timeOffset="99843.81">12367 14084 613 0,'0'0'53'0,"0"0"-32"0,0 0 10 16,0 0-17-16,0 0-7 16,0 0 19-16,10 99 9 15,2-43-6-15,1-6-1 16,-3 0-1-16,-2-7-8 15,-1-7-10-15,-5-9 0 16,-2-4 2-16,0-11-6 16,0-4 1-16,0-6-1 15,0-2-2-15,0 0 8 16,0 0 8-16,0-13 13 16,0-10-28-16,0-12-3 15,-9-5-1-15,1-6 6 16,2-6-6-16,0-2-2 15,4 8-1-15,2 8-8 0,0 14 9 16,0 10 2-16,2 10 0 16,7 4-3-16,5 0 2 15,3 14-4-15,1 12 4 16,1 4 0-16,0 4 1 16,-5-4 3-16,-4-2-3 15,-3-6 0-15,-1-6 0 16,-6-6 0-16,2-6 0 15,-2-4 0-15,0 0 5 16,0 0 1-16,0 0 10 16,0 0 5-16,0-16-8 15,0-8-13-15,0-12 0 16,0-8-6-16,0-2-7 16,6 2-7-16,7 8 13 0,-2 14 2 15,-2 12 5-15,2 7-1 16,0 3-3-16,7 5-2 15,2 18 5-15,2 16-2 16,3 1 3 0,-3 2 1-16,1 6 1 0,-4 0-2 15,-3 2 0-15,-5-2-1 16,2-7-1-16,-3-5-12 16,2-6-36-16,7-8-62 15,0-12-50-15,8-10-34 16,-2 0-149-16</inkml:trace>
  <inkml:trace contextRef="#ctx0" brushRef="#br0" timeOffset="100451.7">13038 14217 408 0,'0'0'40'16,"0"0"-20"-16,0 0 61 0,0 0-5 16,0 0 10-1,0 0-33-15,-30-98-23 16,14 104-24-16,-3 24-2 15,-4 10 10-15,5 4 8 16,7-4-3-16,5-8-5 0,4-4-5 16,2-10-1-1,0-7-6-15,0-6-2 0,0-5 1 16,2 0 9-16,9 0-2 16,5-18 1-16,-1-8-9 15,1-4 1-15,-7 0-1 16,-1 0-1-16,-8 2-9 15,2 4 8-15,-2 8 2 16,0 8 1-16,0 6-1 16,3 2-1-16,1 4-8 15,5 20 9-15,4 6 0 16,6 0 3-16,2 0-3 16,6-10 3-16,7-4-1 15,2-12-1 1,-1-4 2-16,3 0-1 0,0-18 2 15,-2-12-3-15,2-6-1 0,-1-4 1 16,-1-6-2-16,-3-1 2 16,-1 0-1-16,-6-1 1 15,-5 5 1-15,-6 11 5 16,-9 10 0-16,-1 16 18 16,-5 2 7-16,0 4-15 15,0 0-17-15,0 10-7 16,0 26 7-16,0 15 1 15,0 9 8-15,-5 4-9 16,-8 6 0-16,-5-4 2 16,1-4-2-16,1-12-3 15,5-14-23-15,5-14-31 16,-3-9-1-16,4-13-41 0,-2 0-55 16,-4-17-21-16,0-11-76 15</inkml:trace>
  <inkml:trace contextRef="#ctx0" brushRef="#br0" timeOffset="100638.93">13356 14169 64 0,'0'0'161'16,"0"0"-87"-16,-44-114 24 16,37 92 4-16,6 10-7 15,1 6-22-15,0 3-4 16,0 3-50-16,10 3-13 16,21 21 22-16,9 12 20 0,5 4-8 15,3 4-4 1,2-2-19-16,-4-2-7 0,3-2-5 15,0-6-5-15,0-2-15 16,0-6-86-16,-8-7-165 16</inkml:trace>
  <inkml:trace contextRef="#ctx0" brushRef="#br0" timeOffset="101936.05">10929 16998 326 0,'0'0'38'0,"0"0"20"16,0 0 21-16,0 0-26 16,0 0-18-16,0 0-8 15,50-40 12-15,-15 32-2 16,8-2-10-16,14 2-5 15,12 0 2-15,14-6 2 16,12 4-5-16,19-8-7 16,11 2-7-16,6-6-2 15,4 0 16-15,-4-2-2 16,-4 2 0-16,-9 4-3 0,-12 0-2 16,-12 4-1-16,-13 1-5 15,-15 4-5-15,-16 0 0 16,-17 0-1-16,-18 6-2 15,-11 1 2-15,-4 2 6 16,0 0 29-16,0-4-8 16,0 0-16-16,-4 0-6 15,-7-2-7-15,1-2-2 16,-4-2-5-16,-7-2 2 16,-5 2-15-16,-1-6 8 15,-4 2 9-15,0 0 1 16,2 2 2-16,2 2 0 15,7 6 1-15,9-2-1 16,7 2 2-16,4 4-2 16,0 0 0-16,0 0-15 0,21 0 15 15,14 0 1-15,2 0 0 16,3 0 0-16,-4 10-1 16,-5 8 0-16,-4-6 0 15,-7 6 1-15,-1 0-1 16,-7 0-1-16,-5 4-4 15,-7 0 3-15,0 10 2 0,0-1 1 16,-25 5-1 0,0-4 0-16,6-2-5 0,5-6-64 15,12-8-27-15,2-14-62 16,20-2-33-16,22-10-169 16</inkml:trace>
  <inkml:trace contextRef="#ctx0" brushRef="#br0" timeOffset="103166.93">13117 16449 603 0,'0'0'35'0,"0"0"5"15,0 0 20-15,0 0-53 16,0 0-4-16,0 0-2 15,14 72 33-15,8-28-6 16,2 6-2-16,1 0-3 16,-2-2 1-16,-3 1-12 15,-7-13 1-15,-2-4-9 16,-3-10 3-16,-5-12-2 16,0-2-1-16,-1-4-4 15,-2-4 3-15,0 0 3 16,0 0 16-16,0-14 5 15,-14-16-22-15,-6-10-3 16,0-6-2-16,-5-7-2 0,1-5-5 16,2 4-1-1,4 2-7-15,9 10 6 0,7 8-3 16,2 12 12-16,0 12-2 16,0 6 1-16,13 4-2 15,7 0-1-15,9 22 1 16,5 14 3-16,-1 4 0 15,-2 4 3-15,-4-8 4 16,-5-6-3-16,-6-8-1 16,-5-4 0-16,-6-4 2 15,-3-10-2-15,0-4 0 16,-2 0 4-16,0 0 9 16,0 0 11-16,0-22 4 15,0-12-31-15,2-8-3 0,3-14-6 16,-3 2-5-16,4-4-11 15,2 8 6-15,0 14 10 16,3 13 9-16,-4 15-1 16,4 8-2-16,4 0-6 15,8 31 7-15,6 9 2 16,2 14 0-16,0 0 5 16,1-4 6-16,-3-2 0 15,0-8-3-15,-2-4-3 16,-6-10-5-16,2-8 6 15,-3-4-6-15,-5-5 4 16,1-5-4-16,-1-4 5 16,-1 0 1-16,1 0 1 0,-1-18 3 15,1-9-5 1,-6 1-1-16,-2-6-3 0,-2 2-1 16,-5 2 3-16,0 6-3 15,0 8 0-15,0 6 2 16,0 8-2-16,0 0 0 15,0 0-8-15,0 18-4 16,0 12 12-16,0 6 3 16,0 0-1-16,4-4-1 15,9-10-1-15,1-8 1 16,3-1 0-16,1-13 0 16,5 0 4-16,1 0 1 15,3-23-1-15,-1-3-5 16,-3-10 0-16,-6 4-10 0,-3-2-2 15,-5 2 3-15,-3 6-1 16,2 8 0-16,-2 8 6 16,3 10-2-16,5 0 0 15,1 14 0-15,3 12 3 16,-1 6 3-16,2-6 0 16,-6-4 3-16,-2-8-2 15,-4-6 1-15,-5-4-1 16,0-4-1-16,-2 0 6 15,0 0 16-15,2-8 7 16,3-22-29-16,5-2-8 0,4 0 6 16,1-2-5-16,6 10 1 15,1 4 0-15,1 10 6 16,1 10-1 0,5 0-3-16,2 0 2 0,3 22 0 15,-3 4 2-15,-5-2 0 16,-3 2 0-16,-13-4-1 15,-4 0 0-15,-6-4-6 16,0 8 4-16,-27-4-2 16,-11-2-39-16,-7-4-77 15,-4-6-116-15,-2-6-91 16</inkml:trace>
  <inkml:trace contextRef="#ctx0" brushRef="#br0" timeOffset="103506.56">13746 16234 461 0,'0'0'25'16,"0"0"-17"-16,0 0 49 16,0 0 5-16,0 0-13 15,0 0-24-15,104 16-2 16,-99 10-6-16,-5-4-2 15,0 0 1-15,-9-4 1 16,-14-5-3-16,-8-8-1 16,0 0-7-16,0-5-2 0,4 0 0 15,8-13 1-15,5-5 0 16,12 0-3-16,2 0 0 16,0 0 1-16,6 8 0 15,12 2-3-15,1 8-1 16,0 0-3-16,1 0-13 15,-3 18-41-15,-5 4-78 16,-7 5-48-16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28T03:59:06.277"/>
    </inkml:context>
    <inkml:brush xml:id="br0">
      <inkml:brushProperty name="width" value="0.05292" units="cm"/>
      <inkml:brushProperty name="height" value="0.05292" units="cm"/>
    </inkml:brush>
  </inkml:definitions>
  <inkml:trace contextRef="#ctx0" brushRef="#br0">12360 6272 580 0,'0'0'15'0,"0"0"-10"16,0 0 51-16,0 0 30 16,0 0-34-16,0 0-35 15,-16-14-17-15,16 56 0 16,-2 25 8-16,-2 23 28 15,-1 18 8-15,-3 6-5 16,-2-1 4-16,-1-11-11 16,5-16-5-16,4-12-11 15,0-10-12-15,2-7-4 16,0-5 1-16,0-8-1 16,0-6-4-16,0-10-40 0,0-6-50 15,0-8-40 1,4-6-90-16,2-8-13 0</inkml:trace>
  <inkml:trace contextRef="#ctx0" brushRef="#br0" timeOffset="672.79">12302 7365 489 0,'0'0'35'0,"0"0"-30"15,0 0 87-15,0 0-2 16,0 0-37-16,0 0-21 0,-27-18-25 15,27 16-2 1,0 0 0-16,23 0 8 0,8-2-9 16,7 0 2-16,10 2-5 15,4 0 4-15,6 0-4 16,11 0 2-16,5 0 1 16,12-4 20-16,5-2 14 15,14-4-21-15,16-4-3 16,14-4-3-16,17-2 3 15,8-2-9-15,6 2 2 16,-4 0-1-16,-4 1 4 16,0-1-4-16,3 3-2 15,4-2-1-15,4 1 5 16,5 2-3-16,2 0 1 0,4 0 0 16,5 2-5-16,-5-2 2 15,-3 2 2-15,-5 0-2 16,-6 2 4-16,1 0 0 15,3 0 3-15,4-2-4 16,6 0 2-16,10-2 3 16,10 0 1-16,9-2 3 15,1 2-1-15,2-3-2 16,-8 3-7-16,-9 2 4 16,-6 0-4-16,-12 2-1 15,-2-2 1-15,-1 2 4 16,-1-4-4-16,-3 2 1 15,-6-2-4-15,0 0 3 0,-6 4-3 16,-5 0 4-16,-1 2-2 16,-8 0-4-16,-5 2 0 15,-6 0 2-15,-1 0-2 16,-9 2 2-16,-10 2-1 16,-6 0 4-16,-9 0-5 15,-9 2 2-15,-13 0-1 16,-18 0 0-16,-25 2-1 15,-20 2-1-15,-13-6-28 16,0-2-129-16,-34-6-31 16,-34-8-343-16</inkml:trace>
  <inkml:trace contextRef="#ctx0" brushRef="#br0" timeOffset="1909.71">12242 6312 308 0,'0'0'20'0,"0"0"8"15,0 0 37-15,0 0 29 16,0 0-17-16,0 0-40 16,-20 0-7-16,20 0-30 15,8 0 7-15,15 0 6 16,10 0 1-16,16 0 0 15,20 0 26-15,27-14 16 16,31-12-15-16,20-8-6 16,21-2-3-16,12-4-6 15,7 0-5-15,9 2-7 16,4 1-2-16,1 6-12 16,1-1 2-16,10 3 2 0,4-1-4 15,21-2 3 1,12 0-2-16,9 2-1 0,4 2 2 15,-13 4 4-15,-8 0 4 16,-19 4-4-16,-12 0-4 16,-8 2 2-16,-9-2-2 15,-2 2 0-15,5 0 1 16,-2 0 0-16,0-1 6 16,1 1 1-16,-10 0-3 15,-8-2 2-15,-12 2-8 16,-8-2 4-16,-9 4 0 15,-3-2 2-15,-2 0 2 16,-4 4-6-16,4 0 5 16,-5 0 0-16,1 2-6 15,-6 2-2-15,-2-2 3 0,-7 2-2 16,-3 0 1-16,-7 2 0 16,-4 0 0-16,-4 2 1 15,6 2-1-15,-1-3 0 16,1 2-1-16,6-1-1 15,5-5 0-15,1 0 2 16,-3-1-1-16,-13 2 5 16,-14 2-5-16,-13-2 0 15,-13 3 0-15,-7 0 0 16,-12 0-1-16,-9 1 2 16,-9 1-2-16,0-2 1 15,-6 1-1-15,-5 1 1 0,-2 2-1 16,-10 2-2-16,-6 1 0 15,-2 0-42-15,0 0-77 16,-21 0-78-16,-35 0-148 16</inkml:trace>
  <inkml:trace contextRef="#ctx0" brushRef="#br0" timeOffset="3261.31">12668 7852 604 0,'0'0'0'0,"0"0"-1"16,0 0 1-16,0 0 22 15,0 0 46-15,-127-2-37 16,111 34-19-16,3 14 4 15,-1 11 26-15,7 5-3 16,5 0-24-16,2-6-2 16,0-10 4-16,9-6-1 15,11-12-9-15,7-10 0 16,4-14-7-16,7-4 10 16,6-5 8-16,1-28 0 15,-3-3-1-15,-9-4-8 16,-6 0-5-16,-11 2 6 15,-7 0-8-15,-9 0 6 16,0-2-6-16,-4 4 4 16,-23 4-2-16,-2 10-2 15,-7 7-2-15,1 9-4 0,-6 6 0 16,-1 0 2 0,0 21-1-16,3 3-28 0,8-1-32 15,8-1-13-15,6-4-41 16,11-1-26-16,4-3 9 15,2-6-46-15</inkml:trace>
  <inkml:trace contextRef="#ctx0" brushRef="#br0" timeOffset="6592.83">12924 6525 392 0,'0'0'47'0,"0"0"-30"16,0 0 54-16,0 0 39 15,0 0-18-15,0 0-41 16,-3-72-5-16,3 66-1 0,0 0 6 16,0 4-6-16,0 2-21 15,0 0-3-15,0 0-21 16,0 28-8-16,0 36 7 16,0 26 1-16,0 16 11 15,0 5 2-15,0-11 2 16,0-12 0-16,0-10-2 15,0-11-9-15,0-13 0 16,0-12-4-16,0-14 1 16,0-12 1-16,0-8-1 15,0-8 2-15,0 0 15 16,0-14 33-16,-6-28-43 16,-2-14-4-16,2-15-4 15,4-9 0-15,2-10 0 0,0-6-17 16,0 1-2-16,0 9 9 15,2 12 4-15,14 12-1 16,1 12-4-16,2 10 4 16,-2 12 4-16,1 7-2 15,5 7 0-15,-4 9 2 16,6 5-5-16,-3 0 2 16,3 0 6-16,-8 18-1 15,-1 4 0-15,-11 2-1 16,-5 2-1-16,0 6-4 15,-18 2 7-15,-13 6 3 16,-12 2 1-16,-8 0-4 16,0-6 1-16,4-5-2 0,11-9-32 15,16-12-46-15,18-6-21 16,2-4-37-16,22 0-118 16,20-18-193-16</inkml:trace>
  <inkml:trace contextRef="#ctx0" brushRef="#br0" timeOffset="7151.85">13305 6705 542 0,'0'0'85'16,"0"0"-78"-16,0 0 59 16,0 0-10-16,0 0-21 0,86-126-30 15,-57 88 1-15,-4-2 1 16,-5 2-2-16,-4 7 9 15,-10 3 0-15,-3 10 8 16,0 6 7-16,1 6-4 16,-4 5 5-16,0 1-12 15,0 0-18-15,0 1-6 16,-4 23 6-16,-8 9 2 16,-1 7-1-16,4 0-1 15,4 0 1-15,5 2 1 16,0-2-2-16,0-4 0 15,0-4 0-15,0-6 0 16,0-2 0-16,0-2-2 0,2-1 2 16,-2-6 0-1,0 0-6-15,0-5-6 0,0 0 5 16,0-5 0-16,-11 2 2 16,-4-1 4-16,-3-2-1 15,-1 0-1-15,2 0 3 16,1-2 1-16,5 0-1 15,5-2 2-15,3 0-2 16,3 0 2-16,0 0 5 16,0 0 5-16,7 0-8 15,24-10 0-15,11-9-3 16,10 1 2-16,2 0-2 0,-6 3 1 16,-6 5-1-16,-6 2 0 15,-10 4-2-15,-3 1 1 16,-7 3-2-16,-5 0-18 15,0 0-57-15,0 0-63 16,0 0-132-16</inkml:trace>
  <inkml:trace contextRef="#ctx0" brushRef="#br0" timeOffset="7899.59">14503 6079 422 0,'0'0'20'0,"0"0"-12"0,0 0 69 15,0 0 9-15,-19-108-20 16,19 89-22-16,0 2-28 15,0 5 16-15,-3 5 11 16,0 2-17-16,3 1 4 16,-1 4-3-16,1 0-17 15,0 0-10-15,-3 0-4 16,3 10-1-16,-2 22 5 16,2 12 3-16,-2 15-3 15,2 13 8-15,0 8 9 16,0 2 10-16,0-1 0 15,0 1-6-15,0-6-6 16,0 2-5-16,0 0 1 0,0-3-4 16,0-6 5-16,0-6 1 15,0-7 5-15,0-2-4 16,0-6 3-16,0-4-7 16,0-2 4-16,0-2-6 15,0-5-4-15,0-3-1 16,0-4-2-16,0 0 1 15,0-2 0-15,0-4-1 16,0-6 0-16,0-4 0 16,0-6-1-16,-3-4 1 15,3 2-1-15,0-2 0 16,0 0 0-16,0 2 0 16,0-4 0-16,0 0 0 15,0 2 0-15,0-2-4 0,-2 0-24 16,2 2-68-1,0-2-46-15,0 0-106 0,0-6-224 16</inkml:trace>
  <inkml:trace contextRef="#ctx0" brushRef="#br0" timeOffset="11561.23">2734 433 620 0,'0'0'9'0,"0"0"-8"0,0 0 15 16,0 0 46-16,0 0-3 15,0 0-37-15,0 0-18 16,-4 4-4-16,2 38 0 16,-7 16 10-16,-5 14 22 15,-8 4-16-15,-4 3-2 16,-3-5 0-16,-2-10-3 16,2-8-7-16,4-13-2 0,8-14-2 15,7-11-2-15,6-7-1 16,2-10-43-16,2-1-28 15,0-4-10-15,0-22-36 16,2-8-90-16,9-6 134 16,3-2 43-16,-6-2 15 15,-1-4 18-15,-3-3 3 16,-3 1 60-16,2 5-3 16,3 2 1-16,-4 9 1 15,2 10 10-15,0 8-13 16,1 8-5-16,-1 6-12 15,8 2-30-15,5 0-9 16,12 8 6-16,7 12 10 0,4 4 1 16,2 5 14-1,-4 0-17-15,0 0-6 0,-4 0 2 16,-9 0-5-16,3-7-3 16,-8-4 0-16,-5-4-3 15,-3-6-1-15,-3-4 0 16,-3-4 1-16,4 0 1 15,0 0 4-15,3-20-1 16,1-8 4-16,1-8-7 16,-1-7 0-16,-5-5 0 15,-5-2 1-15,-2-4-1 16,-2 0 0-16,0-4-3 16,0 4 6-16,0 2 11 15,0 10-2-15,0 16-8 0,0 9 3 16,0 13 0-1,0 4-1-15,0 0-9 0,0 0-4 16,0 26-8-16,0 24 7 16,0 22 5-16,5 3 0 15,-3 3 5-15,1-8-2 16,-1-8 0-16,3-11 0 16,1-13-2-16,5-8 0 15,1-10-1-15,-6-8 0 16,3-6 0-16,-5-4 0 15,3-2 0-15,2 0 4 16,2-8 5-16,7-18-6 16,-1-5 1-16,-3-2-3 15,-1-2-1-15,-3 5 0 16,-6 6 1-16,0 10-1 16,-4 6 0-16,0 8-1 0,0 0-8 15,0 6-4-15,0 27 10 16,0 4 3-16,0 6 0 15,0-5 3-15,0-6-3 16,0-6 0-16,11-6-1 16,3-8 1-16,-1-4 0 15,-2-4 1-15,5-4-1 16,4 0 3-16,0-6 3 16,4-16-3-16,-3-4-3 15,-6-4 1-15,-1-2 0 16,-10-3 0-16,-4-1-1 0,0 4-2 15,0 4 1-15,-16 8-1 16,-1 9-5-16,-8 8 1 16,0 3 1-16,1 0 3 15,-3 16 2-15,5 4 0 16,4-2 0-16,9-6 0 16,7-3 0-16,2-4-3 15,0-2-5-15,0-3 7 16,15 0 1-16,14 0 3 15,7 0 2-15,7-4-5 16,-3 4-1-16,-3 0 1 16,-1 1 1-16,-2 17-1 15,-7 0 0-15,-3 0 0 0,-8-4 1 16,-5 3-1 0,-5-5-4-16,-4-5 2 0,-2 0 2 15,0-7 0-15,0 2 2 16,0-2 3-16,0 0 0 15,1-2 5-15,8-20-5 16,6-8-4-16,12-6-2 16,6-3-6-16,9 9-12 15,1 6 5-15,-10 12 3 16,-6 12 5-16,-4 0-1 16,-8 5 3-16,1 18 1 15,-5 9 3-15,-3 4 0 16,-2 0 8-16,2 0-5 0,-6-3-1 15,1-7-2-15,-3 2-1 16,0-8 0-16,0 0-20 16,0-6-123-16,4-6-85 15,2-8-76-15</inkml:trace>
  <inkml:trace contextRef="#ctx0" brushRef="#br0" timeOffset="11742.02">4058 742 567 0,'0'0'104'16,"0"0"-93"-16,0 0 43 0,0 0-5 15,0 0-40-15,0 0 0 16,87-58-9-16,-51 41 0 16,-1 8-17-16,0-1-83 15,2-3-88-15,-4 4-137 16</inkml:trace>
  <inkml:trace contextRef="#ctx0" brushRef="#br0" timeOffset="12262.63">4600 385 514 0,'0'0'30'0,"0"0"16"16,0 0 63-16,0 0-36 16,0 0-73-16,0 0 5 15,-14 52-5-15,14 14 16 16,-2 6 4-16,-3-6 10 16,1-5 0-16,0-7-12 15,-1-8-6-15,0-14 0 16,3-12-8-16,0-10-1 15,2-6 3-15,0-4 6 16,-2 0 41-16,-3-10 20 0,3-22-43 16,2-10-30-1,0-11 0-15,0-5 2 0,0-6-2 16,5-6 0-16,6-2-9 16,2-10 0-16,8-2-17 15,3 7-1-15,4 15 13 16,1 18-3-16,0 20 15 15,-2 12-1-15,-2 12-1 16,0 0-1-16,-5 12 0 16,0 14 3-16,-9 6 1 15,-4 0-3-15,-7 4 1 16,0 0 3-16,-18 3 4 16,-20 1-3-16,-9 2 1 15,-4-4-2-15,6-8-7 0,12-2-53 16,13-12-60-1,15-6-118-15,5-2-204 0</inkml:trace>
  <inkml:trace contextRef="#ctx0" brushRef="#br0" timeOffset="14747.34">4742 836 429 0,'0'0'47'16,"0"0"8"-16,0 0 73 15,0 0-46-15,0 0-43 16,0 0-24-16,136-138-4 16,-109 95-1-16,-7 3 11 0,-4 0-4 15,-8 4-7-15,-6 8 1 16,-2 10 10-16,0 10-18 16,0 8 8-16,-6 0-8 15,-14 2-3-15,-2 22 3 16,-3 2-2-16,7-2-1 15,7-2 0-15,9-4 0 16,2-6-2-16,0-4-2 16,0-2 0-16,4-2 2 15,14-2 2-15,12-2 12 16,5 0-8-16,5 0-1 16,0 0-1-16,0-3 0 0,-9 0-2 15,-7 3 0 1,-5 0 0-16,-9 4 0 0,-5 16 3 15,-4 5 3 1,-1 1 9-16,0 2 5 0,0-5-9 16,0 0-2-16,0-7-4 15,0-4 3-15,0-6-6 16,0-4-2-16,0-2-4 16,3 0 4-16,15-4 5 15,9-18-5-15,9-11-1 16,1-3-36-16,-1 0 19 15,-7 3 2-15,-7 4-1 16,-5 9 8-16,-11 8 9 16,-2 10 0-16,-4 2 6 15,0 0-6-15,2 0-1 16,3 0-4-16,1 5 5 16,4 0 0-16,1-1 1 0,5-4 0 15,5 0 3-15,4 0 0 16,0-14 2-16,-3-4-4 15,-7 0 2-15,-4 0 2 16,-1 0 5-16,-10 2-9 16,0 0-2-16,0 2-3 15,-12 6 3-15,-12 8-7 16,-9 0 1-16,-10 6 2 16,1 20 4-16,-3 4 0 15,7 4-1-15,7-2-1 16,11-2 1-16,9 1 0 0,11-8-8 15,0 0 8-15,16-7 1 16,19-6 9-16,14-9 1 16,11-1 3-16,12 0-7 15,1-19-1-15,-4-6-2 16,-9 1-2-16,-6-3 0 16,-9-4 1-16,-9 3-2 15,-8 2 3-15,-8 0 0 16,-9 4 5-16,-6 0 2 15,-5 4-9-15,0 6 10 16,0 4-7-16,0 2-3 16,0 6 2-16,-2 0 2 15,-10 0-5-15,-5 14-1 16,-10 16-1-16,0 12-1 0,2 6 1 16,3 2 0-1,11-2 2-15,7-5 0 0,4-7-2 16,0-12 1-16,8-10 1 15,15-6 1-15,2-8 1 16,6 0 9-16,4-10-6 16,3-18-4-16,0-2 3 15,0-6-4-15,-2 0-2 16,-3 0-3-16,-4 1 5 16,-4 3-1-16,-8 10 0 15,-3 6 1-15,-5 10-2 16,-3 6 1-16,3 0-9 0,0 8 3 15,2 12 5-15,0 2-1 16,-4 0 3-16,0-1 0 16,-3-6 1-16,1-3 1 15,-3-3-1-15,0-5-1 16,-2-4 0-16,2 0 1 16,-2 0 5-16,3 0 0 15,8-4 2-15,6-19-3 16,8-3-5-16,6-2-2 15,5 4 2-15,-3 6-7 16,-2 8 1-16,-6 10 5 16,-5 0-2-16,-3 8 1 15,-3 18-4-15,-5 2 4 0,-3 3 1 16,-4-4 1-16,-2-4-2 16,0-5 2-16,0-6 0 15,0-9 1-15,0 0 0 16,0-3 4-16,0 0 6 15,8-13 9-15,5-10-20 16,7-6-4-16,7-1-8 16,1 0 3-16,3 4-1 15,-1 6-13-15,-8 10 13 16,-8 8 3-16,-3 2 1 16,-7 2 0-16,-2 20-2 15,5 4 5-15,-2 2 6 16,4-2-3-16,1-2 3 15,7-4-3-15,2-3 0 0,8-8 0 16,4-6 0-16,5-3 7 16,4 0 0-16,2-22-3 15,-2-7 2-15,-3-3-2 16,-11 0 0-16,-8 0 3 16,-5-2-4-16,-6 2 10 15,-5 4-2-15,-2 6 2 16,0 8-1-16,0 8 13 15,0 6-25-15,0 14-7 16,0 36 2-16,0 22 5 16,-9 20 13-16,-9 13 15 15,-4 7 20-15,1 0-3 16,0-10-27-16,3-11-3 16,7-23-9-16,4-20-4 0,2-16 4 15,5-14-1-15,-2-12-4 16,0-6 1-16,2 0 7 15,0-22 15-15,0-20-12 16,0-16-12-16,11-10-2 16,7-13-10-16,2-11-22 15,3-12-6-15,3-7-12 16,8 7-11-16,4 14 21 16,1 18 7-16,-1 18 25 15,-3 20 10-15,-3 12 1 16,-5 14-1-16,-3 8 0 0,-1 0-2 15,-1 12 1-15,-4 14-1 16,-7 4-1-16,-2 4-3 16,-9-2 3-16,0 0-3 15,-2-4 5-15,-29 0 2 16,-7-4 1-16,-3-4 2 16,4-3-3-16,5-6-1 15,8-3 2-15,4 1-1 16,8-5-1-16,8 1 0 15,2 1-1-15,2-2-4 16,0 0-4-16,0-4 3 16,23 0 6-16,16 0 17 0,17-8-5 15,11-17-5-15,4-8 4 16,3-3-4-16,-5-8-5 16,-7-6 0-16,-4-6-2 15,-10-14 3-15,-4-11-3 16,-11 1 0-16,-8-2 0 15,-8 26 1-15,-5 22-2 16,-6 18 2-16,-1 16-1 16,-5 0 4-16,0 0 1 15,0 0-2-15,0 0-3 16,0 0-7-16,-9 0 7 16,-14 40 0-16,1 26 3 15,2 24-2-15,2-1 3 0,7-6 3 16,6-18 2-1,5-13-1-15,0-14-6 0,0-12-2 16,16-8-1-16,5-8 1 16,2-7 13-16,8-3-10 15,10-3 6-15,3-19-9 16,-1-4-3-16,-5-2-5 16,-7-4-1-16,-8-6 4 15,-8-2-13-15,-9 6 5 16,-1 5 10-16,-5 14 3 15,0 11-2-15,0 4 2 16,0 1-1-16,0 32 1 16,-7 9 0-16,-10 8 6 0,3-2 2 15,5-8-4-15,7-8-2 16,2-7-2-16,0-10-5 16,0-7 3-16,9-4-43 15,11-4-63-15,5 0-115 16,1-22-298-16</inkml:trace>
  <inkml:trace contextRef="#ctx0" brushRef="#br0" timeOffset="14996.67">8316 255 569 0,'0'0'23'0,"0"0"-23"0,0 0 0 16,0 0 0-16,0 0 17 15,0 0 12-15,-91-53 0 16,91 31-3-16,0-4 18 16,0 2-19-16,9 4-2 15,2 4-7-15,1 6 1 16,0 6-17-16,-1 2-2 16,1 2-1-16,-1 0-56 15,-1 0-68-15,-5 0-60 16,-3 0-186-16</inkml:trace>
  <inkml:trace contextRef="#ctx0" brushRef="#br0" timeOffset="15218.96">7376 256 453 0,'0'0'171'0,"0"0"-171"16,0 0 0-16,0 0 22 16,0 0 43-16,125 0-24 15,-67 0-30-15,-3 0-11 16,0 0-19-16,-1 0-104 16,-4 0-164-16</inkml:trace>
  <inkml:trace contextRef="#ctx0" brushRef="#br0" timeOffset="15781.9">8216 403 428 0,'0'0'55'0,"0"0"-39"16,0 0 19-16,0 0 0 16,0 0 93-16,0 104-64 15,2-62-25-15,2-1-8 16,6-5-5-16,-4-7 11 15,3-8-11-15,-3-9-14 16,2-5-9-16,-6-7-1 16,4 0 10-16,9-1 9 0,12-22-4 15,7-8-14-15,4-1-3 16,-2-3-3-16,-1 1-6 16,1 4 2-1,-5 2 2-15,-2 10-12 0,-4 8 3 16,-5 8 5-16,-3 2 0 15,1 0 9-15,0 0 0 16,2 2 0-16,3 2 0 16,4-4 1-16,2 0 0 15,13 0 2-15,0-4-1 16,3-12 1-16,-3-4-3 16,-11-6 2-16,-9 2 1 0,-9-1 1 15,-6 6-2-15,-7 5 0 16,0 0 7-16,0 3-2 15,-13 7-5-15,-12 4-2 16,-4 0-7-16,0 22 6 16,2 13-1-16,6 1 1 15,0 8-3-15,10 0 4 16,4-6 16-16,7-6-6 16,0-8-10-16,4-6-5 15,19-4 5-15,12-8 19 16,10-6-19-16,11 0 0 15,11 0-56-15,6-14-82 16,-2-4 0-16,-5-4-155 16</inkml:trace>
  <inkml:trace contextRef="#ctx0" brushRef="#br0" timeOffset="19595.8">14270 7730 356 0,'0'0'70'0,"0"0"-35"15,0 0 52-15,0 0-11 16,0 0-35-16,0 0-19 15,0 0-13-15,0 0-5 16,-8-22-3-16,6 50 2 16,0 12 56-16,-5 6-13 15,1 4-11-15,-3-1-14 16,0-3-4-16,0-6 1 16,0-4-7-16,2-10-2 15,3-6-5-15,-1-8-2 16,5-6-1-16,0-4 0 15,0-2-1-15,0 0 0 16,0 0 1-16,14 0 9 16,15 0-6-16,9-4 3 15,2-10-6-15,2-2 1 0,1 2-2 16,-8-2 0-16,-2 0 0 16,-10 2-1-16,-4 0-1 15,-5-1 2-15,-7 1 0 16,-3 0 0-16,-4 3 1 15,0-1-1-15,0 4 1 16,0 2 3-16,0 3 2 16,0 3 2-16,0 0-1 15,0 0-7-15,0 27-3 16,-6 11 3-16,-5 12 6 16,2 0 0-16,2 2 1 15,7 0 1-15,0-1 6 16,0-4-4-16,0-4-6 15,0-7-3-15,0-10-1 0,0-8 2 16,0-6-2-16,0-6 0 16,0-6 1-16,0 0 0 15,0 2 3-15,0-2-4 16,0 0-1-16,0 0-55 16,0-4-105-16,-2-16-287 15</inkml:trace>
  <inkml:trace contextRef="#ctx0" brushRef="#br0" timeOffset="22745.09">2525 5145 631 0,'0'0'14'0,"0"0"-14"16,0 0 1-16,0 0 10 16,0 0 18-16,154-56 12 15,-51 36-7-15,14 2-8 16,6 4-10-16,-7 4 1 16,-11 0-8-16,-14 0 0 15,-15 0-1-15,-14 2-1 0,-10 0 0 16,-10-2-3-16,-9 0 2 15,-8-1-3-15,-7 4-1 16,-5-1 1-16,-11 2 0 16,-2-2 2-16,0-3 6 15,-20 0 8-15,-14-2-18 16,-3 1 0-16,-5 1 1 16,3-2-1-16,8 1 0 15,11 5 2-15,9-1-2 16,6 5 1-16,5 3-2 15,0 0-6-15,10 0 2 16,19 0 4-16,11 14 2 16,2 2-1-16,1 5 0 15,-6-1-1-15,-3-1 0 0,-8 3-1 16,-10 5 1 0,-3 1-3-16,-8 10-21 0,-5 10-94 15,0 6-96-15,-23 3-309 16</inkml:trace>
  <inkml:trace contextRef="#ctx0" brushRef="#br0" timeOffset="23261.86">2697 6689 750 0,'0'0'0'0,"0"0"-80"15,0 0 80-15,118-44 25 16,-34 24 16-16,15 0-5 15,3-2-19-15,2 4 2 16,-8-2-7-16,-11 4 2 16,-13 0 3-16,-19 6-4 0,-15 4-5 15,-18 0-1-15,-13 6-5 16,-7 0 3-16,0-2-3 16,0 0 9-16,-9 0 8 15,-20 0-10-15,-7-2-9 16,-4 0 1-16,2 0 0 15,6-4-1-15,13-1 0 16,5 4 1-16,12 1-1 16,2 0-1-16,0 4-7 15,4 0 5-15,17 0 3 16,5 12 0-16,1 12-1 0,0 6 1 16,-5 8-1-1,-4 6 1-15,-5 6-1 0,-6 14-4 16,-7 8-22-1,0 11-122-15,-8 3-90 0</inkml:trace>
  <inkml:trace contextRef="#ctx0" brushRef="#br0" timeOffset="23780.68">2603 8261 803 0,'0'0'0'0,"0"0"-1"16,0 0-3-16,0 0 4 16,0 0 30-16,0 0-6 15,200-46-1-15,-65 8-2 16,23-6 22-16,11-6 2 15,3 2-14-15,-14 8-11 16,-18 10-1-16,-22 5-4 16,-29 12-15-16,-27 0 0 15,-25 6 0-15,-20 4 0 16,-13 2-2-16,-4-2-1 16,0 2 3-16,-24-6 18 0,-14 0-13 15,-13-4-5-15,-2 1 0 16,1-4 2-16,10-2-2 15,13-2-2-15,11 4-3 16,11 2-6-16,7 2-6 16,0 2-5-16,5 4 12 15,21 4 4-15,8 0 6 16,6 0-1-16,-2 18 2 16,-7 8-1-16,-7 8 2 15,-10 8 2-15,-14 5 3 16,0 4-7-16,-9 6-2 15,-22-1 1-15,-2-4-69 16,-1-8-88-16,2-16-116 16</inkml:trace>
  <inkml:trace contextRef="#ctx0" brushRef="#br0" timeOffset="26052.73">11032 4299 516 0,'0'0'0'16,"0"0"-79"-16,0 0 79 16,120-46 25-16,-92 44-4 15,-2 2-8-15,-6 0-8 16,-4 10-4-16,-1 12 4 16,-6 12 9-16,-5 12 28 15,-4 12 24-15,0 6-3 0,-4 7-11 16,-17 1-15-16,2 0-8 15,-1 0-12-15,7-2 1 16,6-2-10-16,4 1 1 16,3-5-2-16,0-10 1 15,3-8-5-15,12-8 1 16,1-12 3-16,2-6-5 16,0-9 1-16,1-6-3 15,2-5 3-15,3 0 4 16,5-5-4-16,-2-17 0 15,-1-5 1-15,-3-1-3 16,-7 2 2-16,-6 2-1 0,-7 6 4 16,-3 6 4-16,0 6 4 15,0 2 3-15,0 4-17 16,0 4-1-16,-21 32-3 16,-5 20 4-16,-7 19 2 15,2 12-1-15,2 12 1 16,2 9-1-16,2 5 4 15,5 1 5-15,7 0-2 16,4 1 1-16,9-3 3 16,0 4 2-16,0 5 3 15,-3 3-5-15,-3 0 7 16,1 2-4-16,3-12-6 16,2-13-7-16,0-9 2 0,0-8-1 15,13 0 0-15,3 1-1 16,2-9-1-16,-2-10 1 15,-4-9 1-15,0-10 0 16,-3-4 0-16,-3-10 0 16,2-6-2-16,-4-7 1 15,-2-6 0-15,0-6-2 16,-2-2 0-16,0-4 2 16,0 0 0-16,-2 0 8 15,-25-2-7-15,-10 2 0 16,-8 0-3-16,1 0 0 15,1-2 0-15,5 0-4 16,9 0-49-16,4 0-27 16,10-12-44-16,2-2-120 0,-3-4-149 15</inkml:trace>
  <inkml:trace contextRef="#ctx0" brushRef="#br0" timeOffset="27494.17">10696 7178 130 0,'0'0'312'16,"0"0"-309"-16,0 0-2 15,0 0 31-15,0 0 48 16,-37-110 0-16,24 88-34 0,3 0-7 16,-2-2-7-16,-3 2 2 15,-1 0-7-15,-6 4 2 16,-3 0-13-16,-8 6-6 15,-8 2 2-15,-5 4 4 16,-6 6-9-16,2 0-3 16,-2 0 1-16,3 0 1 15,3 10 1-15,0 8 0 16,4 2-3-16,3 6-1 16,2 6 1-16,2 6-1 15,1 8 0-15,3 12-1 16,4 13 8-16,6 11 8 15,5 10-2-15,9 4 2 16,7-2-3-16,0-1-1 0,0-7-1 16,23-12-2-16,8-6-6 15,9-7 6-15,6-11 5 16,6-4 0 0,1-8-11-16,5-8 1 0,3-6-2 15,3-6 1-15,1-8 0 16,1-6-2-16,-1-4-2 15,-5 0 1-15,2-24-1 16,-4-8 0-16,-2-6 0 16,0-8-1-16,-10-5 3 15,-3-4-3-15,-7-8-1 16,-7-7 0-16,-7-4-1 16,-6-4 0-16,-8-3-2 15,-6 5 0-15,-2 8 4 16,0 6 0-16,-21 8 0 0,-15 4 0 15,-9 6 3-15,-13 1-3 16,-9 7-3-16,-7 4 1 16,-1 6 1-16,4 6-1 15,9 10 1-15,8 2-2 16,16 6-5-16,14 2-37 16,10 0-25-16,5 0-9 15,9 0-55-15,0 0-143 16,0 0-86-16</inkml:trace>
  <inkml:trace contextRef="#ctx0" brushRef="#br0" timeOffset="28685.07">10867 5424 271 0,'0'0'149'0,"0"0"-148"16,0 0 7-16,0 0 61 15,0 0-2-15,0 0-18 16,-55-102 0-16,45 94 2 16,2-2-33-16,-8 2 6 15,-2 0-2-15,-2-1 10 16,-3 1-15-16,-3-2-5 16,-2 1 1-16,-4 0-1 0,0 4-7 15,1 1 0-15,3-1 5 16,-3 3-1-16,-4 2-1 15,-2 0-3-15,-1 0-1 16,3 0-2-16,-3 0 3 16,2 0-4-16,2 0-1 15,1 0 2-15,-3 2 2 16,1 7-3-16,2 1 0 16,-5 3-2-16,1 0 2 15,2 2-1-15,2 0 0 0,1 1 0 16,3 4 0-1,2 2-1-15,4 8 0 16,-4 4-1-16,2 8 1 0,3 8 1 16,2 9 0-16,4 3-1 15,8 3 5-15,5 2-4 16,3-3 1-16,0 0 3 16,0 0-3-16,18-3-1 15,8-1 0-15,6-4 1 16,4-4 1-16,6-4 0 15,0-6 1-15,5-6-2 16,-3-8-1-16,8-7 0 16,1-6 4-16,3-5 3 15,4-10-6-15,-2 0 8 16,0 0-2-16,-2-14 1 16,-6-5 3-16,-2-8-5 15,-4-1-2-15,-1-4 1 0,-3-4-2 16,0-6 0-16,0-2 5 15,-2-6-2-15,-3-4 0 16,-3-7 2-16,-8-3-3 16,-3-2 1-16,-8-2-2 15,-9-1-4-15,-2 5 0 16,-2 2 0-16,0 2-4 16,-19 4 4-16,-10 0 0 15,-8 4 0-15,-1 6 6 16,1 6-5-16,-3 7-1 15,0 11-5-15,-1 11 4 16,-3 4-7-16,-1 7-19 0,1 0-27 16,1 2-30-16,5 11-66 15,7-10-128-15</inkml:trace>
  <inkml:trace contextRef="#ctx0" brushRef="#br0" timeOffset="29584.4">10221 4000 408 0,'0'0'46'0,"0"0"-46"0,0 0 22 16,0-118 49-16,0 92-9 15,-2 2-2-15,-7 2-17 16,-5 0-13-16,-3 4 5 15,-4 0 5-15,-4 1-17 16,-8 3-17-16,-9 0 5 16,-7 2-4-16,-4 6 9 15,-3 6-5-15,0 0-9 16,-2 2-2-16,0 23 0 16,0 8 0-16,3 7 3 15,4 13-2-15,3 9 4 0,9 10 1 16,7 11 3-1,8 7-8-15,11 4 5 0,11 2 2 16,2-4-4 0,8-7 0-16,23-13-2 0,9-8-1 15,8-12-1-15,0-10 4 16,8-8-4-16,4-9 1 16,2-7 1-16,4-7 2 15,3-7 0-15,2-4-2 16,-5 0-1-16,1-6 1 0,-1-14 1 15,5-6-3 1,-5-6 1-16,1-2 2 0,-5-6-2 16,-8 0 1-16,-10-4 0 15,-8-6 2-15,-9-4 1 16,-9-7 0-16,-5-5 1 16,-9-2-5-16,-4-2 0 15,0 2 0-15,0 8-1 16,-6 5 0-16,-12 11-5 15,-2 10 5-15,-5 2 4 16,-8 8-4-16,-7 4-4 16,-7 4 0-16,1 8-3 15,-2 6-5-15,6 2-48 16,7 0-56-16,-2 4-138 16,9 8-91-16</inkml:trace>
  <inkml:trace contextRef="#ctx0" brushRef="#br0" timeOffset="31213">15078 6028 560 0,'0'0'0'0,"0"0"6"0,0 0-6 16,0 0 36-16,0 0 12 15,0 0-33-15,-11-25-14 16,11 25-1-16,0 11 8 16,0 17 22-16,0 14 8 15,0 14-1-15,0 10 4 16,0 4 2-16,0 0-10 16,0-6-14-16,-3-6-8 15,3-7-4-15,0-9-1 16,0-10-3-16,0-10 0 15,0-10-1-15,0-8-1 16,0 0 1-16,0-4 0 16,0 0 2-16,0 0 4 15,0-18 13-15,0-14-3 0,0-14-16 16,0-6 1-16,0-13-3 16,0-5 1-16,0-4-1 15,3-2 1-15,0 2-2 16,3 7 2-16,-2 9-2 15,5 10-1-15,5 10 1 16,-1 12 0-16,1 10-3 16,3 6-1-16,3 8 2 15,5 2-8-15,6 2 8 16,0 22 3-16,1 8-1 16,-5 2 0-16,-10 0 1 15,-9-2-2-15,-8-3 2 0,0-1 0 16,-2-2 4-16,-21 2-3 15,-16 0 1-15,-3 0-1 16,-6-2 0-16,5-4 0 16,7-2-1-16,11-6-17 15,9-2-27-15,12-6-24 16,4 2-58-16,4-8-98 16,25 0 50-16</inkml:trace>
  <inkml:trace contextRef="#ctx0" brushRef="#br0" timeOffset="31634.92">15475 6146 518 0,'0'0'58'0,"0"0"-28"16,0 0 95-16,0 0-39 16,0 0-44-16,0 0-42 15,0-10-2-15,0 46 2 16,4 8 6-16,5 2 0 15,5-6-2-15,3-8-2 16,1-3 3-16,7-11-5 16,-1-7 0-16,0-7 2 15,5-4 2-15,3 0 0 16,1-19-2-16,-4-8-1 16,-4-1 0-16,-7 0 1 15,-7 4-2-15,-9 4 0 0,-2 6 1 16,0 6 2-16,0 2 5 15,0 6-6-15,0 0-2 16,0 0-1-16,0 26 1 16,0 12 0-16,-4 8 8 15,-3 0 2-15,0 3 0 16,2-5-4-16,3 0-2 16,0-4-3-16,2-2-1 15,0-4-5-15,0-2-40 16,2-4-64-16,19-12-121 15,10-12 41-15</inkml:trace>
  <inkml:trace contextRef="#ctx0" brushRef="#br0" timeOffset="32091.1">16600 5723 191 0,'0'0'358'16,"0"0"-356"-16,0 0 13 0,0 0 40 15,0 0 30-15,0 0-28 16,-16-59-48-16,16 59-8 15,0 3 1-15,0 25 2 16,0 16 34-16,0 14 1 16,0 14-9-16,5 14 0 15,1 9 5-15,-1 5-4 16,-5 2-1-16,0-4-9 16,0-1-6-16,0-1 1 15,0-2 0-15,0-4-2 16,0-6-4-16,0-5 2 15,0-9 7-15,0-6 1 16,0-2-3-16,0-6-8 16,0-5-6-16,0-11-3 0,0-18-2 15,0-8-6-15,0-8-86 16,0-6-25-16,11-10-34 16,9-26-248-16</inkml:trace>
  <inkml:trace contextRef="#ctx0" brushRef="#br0" timeOffset="32813.3">17565 6075 555 0,'0'0'39'0,"0"0"-4"15,0 0 74-15,0 0-79 16,0 0-29-16,0 0 32 16,-25 167 13-16,21-91-3 15,4-2-15-15,0-3-7 16,0-9-9-16,0-10-3 15,0-8-3-15,0-14-2 16,0-12-1-16,0-12 1 16,0-6 1-16,-2 0 26 15,0-14 38-15,-2-24-46 16,2-10-16-16,2-10-7 16,0-6 3-16,0-4-3 15,0-8 0-15,0-1 0 16,10 5-13-16,5 14 3 0,3 16 4 15,-1 14 4 1,4 12-1-16,-1 7-1 0,2 8-8 16,7 1 6-16,0 0 4 15,4 15-1-15,-4 3 3 16,-6 3-2-16,-5-3 0 16,-9 0-1-16,-9-2 0 15,0 4-3-15,-7 0 6 16,-20-2 0-16,-6 0 1 15,-8-2 0-15,4-6 2 16,3 0-6-16,7-4-7 16,14-2-53-16,11-4-31 15,2 0-87-15,15 0-179 16</inkml:trace>
  <inkml:trace contextRef="#ctx0" brushRef="#br0" timeOffset="33227.45">17970 6024 688 0,'0'0'22'16,"0"0"-6"-16,0 0 68 15,150-39-31-15,-110 47-35 16,-7 24-9-16,-13 9 1 16,-11 3 2-16,-9 0 4 15,0 0-3-15,-23-4-6 0,-5-8 5 16,6-8-10-16,3-12 2 15,9-6-4-15,5-6 5 16,5 0 1-16,0 0 2 16,0 0-7-16,5-2-1 15,18-2 0-15,12 4-2 16,-2 0 2-16,0 4 0 16,-4 10 0-16,-2 4 0 15,-5-1 0-15,-4-4 1 16,-7 4-1-16,-7-3-1 15,-4 0-4-15,-6 1 5 16,-28 3 0-16,-15-3 2 0,-6-1 2 16,-1-8-3-1,5-6 2-15,7 0-1 0,10 0-2 16,14 0-21 0,11-17-76-16,9-4-111 0,9-12-406 15</inkml:trace>
  <inkml:trace contextRef="#ctx0" brushRef="#br0" timeOffset="33698.8">19120 5448 575 0,'0'0'42'15,"0"0"-22"-15,0 0 92 16,0 0-45-16,0 0-36 15,0 0-27-15,0 10-3 0,0 46-1 16,0 25 20-16,0 15 16 16,0 8-1-16,0 2 1 15,0 0-1-15,0-5 2 16,-7-7-5-16,-1-16-13 16,5-12-9-16,3-9 8 15,0-7 6-15,0-4-10 16,0-2 0-16,0-6-4 15,0-6-3-15,0-8-6 16,0-6 1-16,0-8-2 16,0-4-18-16,0-6-64 15,0-2-23-15,0-26-28 16,0-14-229-16</inkml:trace>
  <inkml:trace contextRef="#ctx0" brushRef="#br0" timeOffset="34244.81">19688 5871 700 0,'0'0'44'0,"0"0"-41"15,0 0 21-15,0 0 24 16,0 0-41-16,0 0-3 15,0 95 27-15,0-27 5 16,0 0 7-16,-5-4-17 0,-1-6-7 16,1-12-9-16,3-7-2 15,0-14-5-15,0-10-1 16,2-10 0-16,-2-3 1 16,2-2 1-16,-3 0 13 15,3-10 38-15,-2-20-26 16,2-12-28-16,0-10 3 15,0-12-4-15,0-6 0 16,0-7 0-16,9 1 0 16,3 4-2-16,7 10-15 15,2 12-2-15,1 14 7 16,6 12 4-16,-1 10 0 16,0 10 3-16,0 4-5 15,2 0 10-15,-2 9-2 16,-6 13 0-16,-3 5 1 0,-9-1-1 15,-7 0-1-15,-2-2-1 16,0 0 4-16,-21 2 5 16,-20 4 0-1,-8-1-1-15,-4-4-2 0,5-3 0 16,13-6-2-16,13-6 0 16,11-6-12-16,11-4-53 15,0 0-42-15,16-1-148 16,17-20-203-16</inkml:trace>
  <inkml:trace contextRef="#ctx0" brushRef="#br0" timeOffset="34573.45">20044 5767 566 0,'0'0'26'16,"0"0"14"-16,0 0 53 16,116-30-38-16,-87 34-26 15,-4 26-17-15,-8 12-4 16,-10 8 9-16,-7 6 7 15,-2 0 3-15,-24 3-2 16,-9-7-8-16,2-4-5 16,4-10 0-16,8-10-4 15,9-10 1-15,5-8 3 16,7-6-2-16,0-4 9 0,0 0 13 16,16 0-9-1,18 0-11-15,8 0-5 0,5-6-6 16,-1-4 0-16,4 0 0 15,-2 0-1-15,-1-2 0 16,-5 4-3-16,-6 0-19 16,-5 2-26-16,-4 0-18 15,-2-2-32-15,-3-2-107 16,-7-2-197-16</inkml:trace>
  <inkml:trace contextRef="#ctx0" brushRef="#br0" timeOffset="35705.35">21874 5191 237 0,'0'0'10'15,"0"0"52"-15,0 0 24 16,0 0-15-16,0 0 2 16,0 0-20-16,0-68 22 15,0 64-18-15,0 2-13 16,0 2-2-16,0 0-16 16,0 0-25-16,0 2-1 15,0 30-1-15,0 16 1 0,-7 14 10 16,0 9 4-16,3 5 6 15,0 2 9-15,-3 4-1 16,2-1-7-16,0-5-7 16,3-6 0-16,2-6 3 15,0-6 2-15,0-5-4 16,0-3 0-16,0-2 1 16,0-4-2-16,0 2-5 15,0-2-2-15,0-2-3 16,0-2-1-16,0-4-1 15,0-6 2-15,0-3-3 16,0-4-1-16,0-1 2 0,2 1-2 16,1-1 1-16,-1-2 0 15,-2-2-1-15,3-4 0 16,-3-4 0-16,0-4 0 16,2-2 0-16,-2-4 1 15,0 2-1-15,0-2 1 16,0 0 0-16,0 0 2 15,0 0 1-15,0 0-1 16,0 0 1-16,-5-4-2 16,-15-6 1-16,-6-2-2 15,-6 2-1-15,-5 2 0 16,-6 2 1-16,-4 2-1 16,-4 2-2-16,-1 2 1 0,0 0 1 15,-6 0-1-15,-1 0 1 16,-1 0 0-16,-2 6-1 15,0 0 1-15,3-2 0 16,5 2-1-16,13 0 0 16,10-6-5-16,8 2-61 15,6 0-22-15,5-2-27 16,3 0-100-16,1 0-74 16</inkml:trace>
  <inkml:trace contextRef="#ctx0" brushRef="#br0" timeOffset="41011.97">16354 7774 395 0,'0'0'28'0,"0"0"-14"0,0 0 62 15,0 0 18-15,0 0-1 16,0 0-51-16,0 0-16 16,-48-24 7-16,48 24-3 15,0 0-9-15,0 0-10 16,0 0 3-16,0 0-5 15,0 0-1-15,0 0-1 16,0 0 0-16,0 0-2 16,0 0 1-16,0 0-1 15,0 0 1-15,0 0 1 16,0 0-1-16,0 0 0 16,0 0-1-16,0 0 0 15,0 0-3-15,0 0 0 0,0 0 2 16,0 0-1-1,0 0 5-15,0 0 5 0,0 0 6 16,0 0-3-16,0 0-2 16,0 0-4-16,0-2-3 15,0 2-2-15,0 0-1 16,0 0-3-16,0 0 0 16,0 0-1-16,0 0 0 15,0 0-2-15,0 0 1 16,0 0-2-16,0 0 0 15,0 0 3-15,0 0 0 16,0 0 0-16,2 0 2 0,11 0 2 16,7 0-2-16,7-4-1 15,11 0-1-15,4 0 0 16,7-4 0-16,-1 0 0 16,-2 2 1-16,-8 2-2 15,-7-2 1-15,-9 4 0 16,-11-2 1-16,-1 2 1 15,-8 0-2-15,-2 2 2 16,0 0 1-16,0 0 1 16,0 0 1-16,0 0-1 15,0 0 4-15,0 0-3 16,0 0-2-16,0 0-2 16,0 0 4-16,0 0-5 15,0 0-4-15,0 0 2 0,0 0-1 16,0 14-4-1,0 20 7-15,0 16 1 0,-2 10-1 16,0 9 1-16,2 5 0 16,0 2 0-16,0 2 0 15,0-2 2-15,0-12-3 16,0-10 0-16,6-11-2 16,3-13 0-16,-3-10 1 15,4-6-33-15,0-8-60 16,4-6-63-16,-1-2-81 15,-2-22-159-15</inkml:trace>
  <inkml:trace contextRef="#ctx0" brushRef="#br0" timeOffset="41247.78">16651 8105 611 0,'0'0'28'15,"0"0"-23"-15,0 0 72 16,0 0-33-16,0 0-31 16,0 0-3-16,131-50-2 15,-77 42 4-15,0-2-3 0,-2 2-5 16,0 0-1 0,-5-2-3-16,-3 2-2 15,-5 0-25-15,-1-1-112 0,-9 0-62 16,-10-3-200-16</inkml:trace>
  <inkml:trace contextRef="#ctx0" brushRef="#br0" timeOffset="42719.1">8318 6483 396 0,'0'0'14'0,"0"0"29"15,0 0 48-15,0 0-22 16,0 0-9-16,0 0-31 16,0-11-19-16,0 11-5 0,0 0-1 15,0 0-4-15,0 0-3 16,0-1 3-16,7-3 6 15,20-4 14-15,13-6-3 16,14-2 0-16,6-3 5 16,6-2-16-16,-3 0-2 15,-3 2-1-15,-8 0 0 16,-8 5-2-16,-11 2 1 16,-14 6-2-16,-11 4-1 15,-8 2-1-15,0 0-2 16,0 0-5-16,0 0 8 15,-18 2 1-15,-9 16 7 16,-9 2-7-16,1 0 2 16,1 2-2-16,5-5 0 0,5-3 0 15,3-5 0 1,13-2 1-16,3-3-1 0,5-2 0 16,0-2-9-16,0 0-1 15,5 0 9-15,15 0-4 16,7-4 10-16,2-10-4 15,2 1-1-15,0-1 1 16,-4 5 0-16,-5 0-1 16,-8 4 0-16,-10 2-1 15,-2 3-5-15,-2 0-11 16,0 0-16-16,0 0-59 16,0 0-89-16,0 0-98 0</inkml:trace>
  <inkml:trace contextRef="#ctx0" brushRef="#br0" timeOffset="45095.03">19040 7275 638 0,'0'0'0'15,"0"0"-16"-15,0 0 16 0,0 0 13 16,0 0 10 0,-27 112 21-16,27-54-16 0,0 7 31 15,0 3-13-15,0-2-11 16,0-4-9-16,0-4-5 15,0-6-3-15,0-8-6 16,0-4-7-16,0-8-3 16,0-6-2-16,0-7-1 15,0-6-3-15,0-4-64 16,0-9-65-16,15 0-103 16,8-9 0-16</inkml:trace>
  <inkml:trace contextRef="#ctx0" brushRef="#br0" timeOffset="45384.07">19323 7222 623 0,'0'0'25'0,"0"0"-24"0,0 0 104 15,0 0-48-15,0 0-23 16,0 0-32-16,0 77 1 15,0 11 38-15,0 10 4 16,0-1-19-16,0-7 4 16,0-8-8-16,0-9-7 15,0-12-10-15,0-13-2 16,0-9-3-16,0-11-3 16,0-12 3-16,0-6-18 15,0-8-45-15,0-2-56 16,0 0-73-16,0-12-116 0</inkml:trace>
  <inkml:trace contextRef="#ctx0" brushRef="#br0" timeOffset="46494.78">8334 4824 692 0,'0'0'14'0,"0"0"-14"16,0 0 8-16,0 0 40 15,0 0 0-15,0 0-16 16,33-44-14-16,0 28 1 15,13-4 9-15,8-6-11 16,7-2-2-16,1 0-14 16,-2 0 8-16,-6 2-6 15,-10 6-3-15,-7 6 1 16,-12 4 0-16,-8 3-1 16,-5 6-11-16,0 1-49 0,1 0-62 15,-1 0-92-15,-6 0-91 16</inkml:trace>
  <inkml:trace contextRef="#ctx0" brushRef="#br0" timeOffset="46748.45">8695 4878 610 0,'0'0'56'0,"0"0"-52"16,0 0 49-16,0 0 35 15,0 0-54-15,0 0-26 16,31-5 4-16,7-9-2 0,4-3 5 16,3 3 2-16,-7 2-7 15,-9 2-7-15,-5 2-2 16,-6 2-1-16,-2 2 0 16,-3 4-5-16,-2 0-31 15,4 0-95-15,6 0-15 16,-4 0-88-16</inkml:trace>
  <inkml:trace contextRef="#ctx0" brushRef="#br0" timeOffset="47901.39">21720 6994 763 0,'0'0'0'0,"0"0"-21"16,0 0 21-16,0 0 22 15,-24 174 31-15,19-85-13 16,3 1-5-16,2-2-5 16,0-13 5-16,0-7-6 0,0-13-12 15,0-6-2-15,2-9-5 16,-2-4-4-16,3-6 1 16,-3-6-2-16,0-4-4 15,0-6 2-15,0-4-3 16,-5-2-30-16,5-8-80 15,0 0-84-15,5-14-134 16</inkml:trace>
  <inkml:trace contextRef="#ctx0" brushRef="#br0" timeOffset="48348.51">21899 7178 754 0,'0'0'1'15,"0"0"-1"-15,0 0 18 16,0 0 40-16,131-72-27 16,-89 94-24-16,-2 18 2 15,-9 10 7-15,-15 1-3 16,-14-3-2-16,-2-4 1 16,-6-10-7-16,-21-6-1 15,-2-8 4-15,0-8-4 16,2-6 2-16,10-6-4 15,7 0 3-15,6 0 2 16,4-4 0-16,0-4-5 0,2-2-1 16,20 6-1-16,10 4 0 15,1 0-1-15,5 4 1 16,-3 18-1-16,-2 6 1 16,-4 3 0-16,-2-4 0 15,-8 0 0-15,-6-1-1 16,-13-4-3-16,0 0 2 15,-9 0 2-15,-31-2 0 16,-7-4 6-16,-9-6-4 16,5-4-1-16,8-6 1 15,6 0-1-15,10 0-1 16,4 0 0-16,6 0-1 0,11 0-37 16,1 0-82-16,5-2-211 15</inkml:trace>
  <inkml:trace contextRef="#ctx0" brushRef="#br0" timeOffset="48699.12">21785 8300 454 0,'0'0'380'16,"0"0"-367"-16,0 0-9 0,0 0 43 15,0 0-8-15,0 0-27 16,106-89-12-16,-23 63 2 16,6 2 0-16,5 4 2 15,4 0 0-15,-7 2 3 16,-10 4 5-16,-17 2 2 15,-17 2 2-15,-16 2-8 16,-15 4 5-16,-10 2-5 16,-1 0-8-16,-1 2-5 15,8-2-54-15,1-4-102 0,5-6-193 16</inkml:trace>
  <inkml:trace contextRef="#ctx0" brushRef="#br0" timeOffset="51959.94">12768 11708 410 0,'0'0'92'16,"0"0"-53"-16,0 0 45 15,0 0 5-15,0 0-26 16,0 0-21-16,0 0-9 16,0 0-7-16,-11-52-5 15,11 52-20-15,0 37 2 16,0 21 1-16,0 20 35 16,0 14-3-16,0 8-10 0,4 1-2 15,-4-5 4 1,0-8-5-16,0-8-4 0,0-9-2 15,0-9-8-15,0-8-7 16,0-6-1-16,0-8-1 16,-2-8 0-16,2-6-6 15,0-4-68-15,0-4-35 16,0-4-102-16,0-12-215 16</inkml:trace>
  <inkml:trace contextRef="#ctx0" brushRef="#br0" timeOffset="52665.13">12770 12769 671 0,'0'0'7'0,"0"0"-3"15,0 0 11-15,0 0 34 16,0 0-48-16,0 0 9 15,58-4 10-15,-18 4-1 16,5 4-2-16,8-2 3 16,5 0-9-16,10-2 0 15,7 0-1-15,7 0-2 16,7-10-2-16,7-4 13 0,6 2 5 16,3-2-7-1,7 0-5-15,4 0-4 0,6 2 1 16,3-2-3-16,6 4-5 15,7 2 2-15,0-2 1 16,1 2-4-16,3-2 0 16,7-6 0-16,16 0 0 15,24-2 10-15,17 2 20 16,5 2-6-16,10 1-19 16,3 4 1-16,4 3-2 15,6-1-4-15,0 3 0 16,3 1 3-16,-4 0-3 15,-1-1 2-15,1-1 0 16,2-4-2-16,1 0 1 16,6-1 0-16,-1-3-1 15,-4 4 0-15,-11-2 3 16,-12 4-2-16,-8-2 0 0,-15 0-1 16,-10-2 3-1,-1-3-5-15,-5 0 2 0,-2 0-1 16,1 0 1-16,-1 0 1 15,-8 2 1-15,-9 0-2 16,-10 2 1-16,-11 2 1 16,-10 0-2-16,-11 2-1 15,-12-2 0-15,-13 2 0 16,-8 0 2-16,-6 2-1 16,0 0 0-16,-1 0 0 15,-7 0-1-15,-5 2 1 16,-12 0-2-16,-12 2-3 15,-18 0-18-15,-14 0-34 0,-6 0-73 16,-6 2-88-16,-31 4 4 16</inkml:trace>
  <inkml:trace contextRef="#ctx0" brushRef="#br0" timeOffset="53864.83">12741 11602 549 0,'0'0'0'15,"0"0"-2"-15,0 0 2 16,0 0 25-16,0 0 3 16,0 0 6-16,125 4-3 0,-80 2 5 15,14 0-3-15,17-4 24 16,18-2-17-16,15 0-21 15,16 0-1-15,8-10-9 16,10-2 7-16,5 4-6 16,4 0-5-16,4-2 2 15,10 2 11-15,5 0-5 16,9-4 1-16,10-2-12 16,6-2 3-16,7-2 0 15,8 0 1-15,-1 0-3 16,0 0-2-16,1-1 2 15,0-3 2-15,5 3-2 16,4-3-3-16,0-1 1 16,-2 4 0-16,0-2 5 15,-6 2-3-15,-4 1-3 16,-4-1 3-16,-7-1-1 16,3 2 1-16,-1-4-2 0,-1 6 1 15,-1-2-2-15,0 4 2 16,-10 0-2-16,-4 0 3 15,2 2 3-15,-7-2-3 16,4 2-2-16,-3 2-1 16,-5-3 0-16,-3 2 2 15,-2 1 4-15,-3-1-3 16,-4 2-2-16,-8-1 0 16,-8 0 0-16,-3 2 1 15,-2 0 2-15,-10 2-4 0,-6-1 2 16,-7 6-4-16,-9 1 3 15,-2 0-1-15,-9 0 0 16,-11 0 0-16,-5 0 0 16,-10 0 0-16,-10 0 1 15,-11 0-3-15,-10 0 2 16,-16 0-3-16,-12 0-6 16,-9 0-35-16,-4 0-49 15,0 0-69-15,-17 1-108 16</inkml:trace>
  <inkml:trace contextRef="#ctx0" brushRef="#br0" timeOffset="55023.09">12778 13064 573 0,'0'0'13'16,"0"0"-9"-16,0 0 3 15,0 0 60-15,0 0 29 16,0 0-38-16,-62-52-31 15,56 52-19-15,-9 10-2 16,-8 28-3-16,-4 18 4 16,2 14 15-16,8 5 2 15,10-3-11-15,7-16 2 16,0-10 1-16,29-14-15 16,6-10 6-16,8-8-4 15,1-12-1-15,1-2 3 16,-1-8-2-16,-4-22 1 15,-3-4 1-15,-8-4-2 0,-8-6 0 16,-5-2-3-16,-9-5 7 16,-7-5-5-16,0 0-2 15,-4 4 2-15,-19 8 4 16,-2 12-5-16,-4 10 0 16,0 10-1-16,-2 10-4 15,-4 2 3-15,-5 0-2 16,0 18-9-16,1 6-43 15,16-2-40-15,9-8-152 16,14-6-331-16</inkml:trace>
  <inkml:trace contextRef="#ctx0" brushRef="#br0" timeOffset="59937.28">13900 11556 391 0,'0'0'13'0,"0"0"-11"0,0 0 15 16,0 0 66-16,0 0-43 15,0 0 14-15,0 0-9 16,-21-34-10-16,21 34 6 16,-2-2 5-16,2 2-11 15,0 0-16-15,0 0-11 16,-4 12-7-16,-3 26-1 0,-2 20 17 16,2 12 1-1,-1 8 1-15,3 5-2 0,3 1 6 16,-3 2 3-16,5-1-4 15,0-3-3-15,0-8-1 16,0-4-2-16,0-6-2 16,0-4 6-16,0-3 6 15,0-7-11-15,0-8 2 16,0-10-8-16,0-8-5 16,0-8 0-16,0-6-2 15,0-6 0-15,0-2-2 16,0 0 0-16,0-2 0 15,0 0-5-15,0 0-38 16,0 2-18-16,0-2-2 16,0 0-12-16,0 0-2 0,0 0-79 15,0-18-123 1</inkml:trace>
  <inkml:trace contextRef="#ctx0" brushRef="#br0" timeOffset="60422.25">13701 11685 466 0,'0'0'40'15,"0"0"-39"-15,0 0 26 16,0 0 62-16,0 0 6 16,0 0-41-16,-23-75-41 15,10 75 10-15,-9 4 0 16,-16 28-9-16,-13 16 2 15,-14 12 9-15,-8 5 1 16,-10 7 1-16,-1 2-2 0,-1 2-4 16,7 1-3-1,9-8 0-15,9-6-4 0,10-11-7 16,11-8 2-16,10-6-9 16,6-8 3-16,10-9-6 15,5-12 3-15,5-3-3 16,3-3-11-16,0-3-30 15,0 0-25-15,7 0-32 16,26-13 50-16,19-13-79 16,6-6-72-16,-1-2-166 15</inkml:trace>
  <inkml:trace contextRef="#ctx0" brushRef="#br0" timeOffset="60752.24">13707 11915 470 0,'0'0'122'0,"0"0"-121"15,0 0 3-15,0 0 40 16,0 0 19-16,0 0-51 16,-4 12-9-16,-24 24 8 15,-8 14 26-15,-13 12-6 16,-7 7-10-16,-4 3 5 15,-2 0 0-15,-1-4-5 16,3-6-2-16,4-5-5 16,9-13-12-16,9-8 6 15,9-12-5-15,10-6-3 16,3-6 0-16,7-4 0 0,1 0 0 16,2-4-8-16,4 2-38 15,2-2-41-15,0 0-64 16,5-4 12-16,19 0-17 15</inkml:trace>
  <inkml:trace contextRef="#ctx0" brushRef="#br0" timeOffset="61077.16">13748 12390 601 0,'0'0'0'16,"0"0"9"-16,0 0-3 15,0 0 40-15,0 0-24 16,0 0-10-16,-129 118 9 16,80-67 0-16,-5-5-3 15,6-4 3-15,0-2-4 16,4-8-2-16,8-6-4 15,8-8-4-15,5-6-4 16,10-6-2-16,6-2-1 0,2-4-5 16,5 2-67-1,0-2-90-15,0 0-62 0,21 0-144 16</inkml:trace>
  <inkml:trace contextRef="#ctx0" brushRef="#br0" timeOffset="62029.82">13665 13064 625 0,'0'0'70'0,"0"0"-64"16,0 0-4-16,0 0 56 0,0 0-6 15,0 0-44-15,-13 0-7 16,29-4 12-16,8-12 16 16,5-4-13-16,0-2-6 15,0 0-1-15,-4-2-7 16,-3 2-1-16,-6 0 6 15,-8 4-5-15,-3 3 9 16,-3 5 4-16,-2 5 10 16,0 2 5-16,0 1-9 15,0 2-6-15,0 0-11 16,0 0-2-16,-7 23-1 16,-6 7 1-16,-1 10 2 0,4 2 0 15,1 4 3-15,3 0 6 16,2-2 3-16,4-3 6 15,0-5-14-15,0-4-2 16,0-2-5-16,0-2 3 16,0-4-4-16,0-2 0 15,0-4 0-15,0-4 0 16,0-4 0-16,0-2 0 16,3-4 0-16,-3 2-1 15,0 0-1-15,0 0 1 16,0 2-1-16,-3 2 2 15,-12 0 0-15,-3 0 0 16,-4 0 0-16,0-2 2 0,2 0-2 16,5-4 1-1,3-2 0-15,5 0-1 0,5-2 1 16,2 0-1-16,0 0 0 16,0 0-4-16,0 0-13 15,14 0 17-15,14 0 0 16,5-10 3-16,4 0-2 15,1-4 1-15,1 0-1 16,-1 0-1-16,-5 2 2 16,-2 0 1-16,-8 2 5 15,-3 2 2-15,-7 4-4 16,-6 2 2-16,0 2-4 0,-7 0-3 16,0 0-1-16,0 0-1 15,0 0-9-15,0 0-27 16,0 0-33-16,0 0-37 15,0-4-40-15,0-8-129 16,0-12-207-16</inkml:trace>
  <inkml:trace contextRef="#ctx0" brushRef="#br0" timeOffset="66370.73">3262 15651 139 0,'0'0'328'0,"0"0"-309"0,0 0-14 16,0 0 31-16,-116 4 48 16,105-4-7-16,5 0-36 15,2 0-9-15,2 0 15 16,2 0-8-16,0 0-11 15,0 0-7-15,0 0-21 16,0 0 3-16,23 0-1 16,18 0 19-16,17-17 7 15,11 2-11-15,8-3-5 16,10 0 0-16,5 1 3 16,5 4-13-16,-3 0 3 15,-7 3-4-15,-6-2 2 0,-17 2-3 16,-12 5 0-16,-10 0 0 15,-4 1 0-15,-7 0 0 16,-4-2 0-16,-7 0 2 16,-5 4-2-16,-5-2 0 15,-6 4 2-15,0 0-2 16,-4 0 0-16,3-4 0 16,-1 4 0-16,0 0 0 15,0-4 3-15,-2 4-2 16,0 0 0-16,0 0 1 15,0-2 4-15,0-2-2 16,-2 0-4-16,-19-4 9 16,-4 0-5-16,-4 2-4 15,-5-4 1-15,3 6-1 0,0-4 1 16,-3 0 1-16,6 2-2 16,-2 2 0-16,6-2 0 15,6 2 0-15,5 4 1 16,8-2 1-16,3 2 1 15,2 0-2-15,0 0-1 16,0 0-9-16,11 0 3 16,16 0 6-16,10 0 0 15,3 0 1-15,5 8 1 16,-1 0-1-16,4-4-1 16,-4 0 0-16,-1-2 1 15,-12 2 0-15,-7-4 0 16,-6 4-1-16,-7-4 0 15,-5 0 1-15,-3 0 0 16,-3 0-1-16,0 0 0 0,0 0 2 16,3 0 0-16,-3 0 2 15,0 4-4-15,0 2 0 16,0 12 0-16,0 12 2 16,-8 6 0-16,-9 9 2 15,-4-1-3-15,2-4 2 16,-4-2 4-16,7-4-2 15,1-8 0-15,3-6-2 16,6-8-1-16,4-6-1 16,0-4 0-16,0 0-1 0,2-2 1 15,-3 2-1-15,3-2 0 16,-2 2-2-16,2 2-16 16,0 0-55-16,0 0-35 15,0-4-58-15,15 0-100 16,6 0-202-16</inkml:trace>
  <inkml:trace contextRef="#ctx0" brushRef="#br0" timeOffset="68111.82">14806 12019 330 0,'0'0'142'0,"0"0"-142"0,0 0 13 16,0 0 36-16,0 0 0 16,0 0-5-1,0 0-21-15,-21-46-14 0,15 44 2 16,-2 0 8-16,-5 0-12 16,-3 0 4-16,-5 0 7 15,0 2-3-15,-6 0-1 16,-2 0-6-16,-2 0 2 15,-1 14 2-15,-3 6 9 16,-2 8-7-16,2 11-4 16,7 8 3-16,5 10-1 15,9 3 11-15,10 2-6 16,4-6-6-16,0-8-5 16,23-12-1-16,6-9-3 15,6-9 0-15,5-10-1 0,1-8 4 16,-1 0-1-16,2 0-3 15,1-17 7-15,-4-3-6 16,-5 0 6-16,-7 4 1 16,-12 6-6-16,-6 6-1 15,-7 2-2-15,-2 2 0 16,0 0-18-16,0 0-49 16,3 0-54-16,-1 0-55 15,2 0 17-15,2 0-179 16</inkml:trace>
  <inkml:trace contextRef="#ctx0" brushRef="#br0" timeOffset="68932.39">15442 11546 374 0,'0'0'28'15,"0"0"-17"-15,0 0 46 0,0 0 15 16,0 0-7-16,0 0-16 16,-10-80 5-16,10 76-27 15,-2 2 9-15,2-2 2 16,0 4-13-16,0-2 0 16,0 2 0-16,-2-2-4 15,2 2-4-15,-3 0-4 16,3 0-4-16,0 0-2 15,0 0-1-15,0-2-4 16,0 2-1-16,0 0-1 16,0 0-1-16,-2 20-2 15,-2 18 3-15,0 16 0 16,-1 8 2-16,1 4 0 16,4 9 8-16,0 3 4 15,0 4 10-15,0 3-5 0,0-6 0 16,0-4 0-16,0-11-8 15,0-8-3-15,0-8 2 16,0-4-1-16,2-8 2 16,0-2-5-16,1-5 2 15,-1-7-3-15,-2-4-1 16,2-4-1-16,-2-4 0 16,0-2 1-16,2-4-4 15,-2-2 1-15,0-2-1 16,2 0 1-16,-2 0 0 15,0 0 0-15,0 0-1 16,0 0-4-16,0 0-57 16,0 0-42-16,0 0-34 15,-4-5-215-15</inkml:trace>
  <inkml:trace contextRef="#ctx0" brushRef="#br0" timeOffset="73593.6">7135 15440 417 0,'0'0'0'0,"0"0"3"16,0 0 3-16,0 0 71 15,0 0-28-15,0 0-38 16,0 0 0-16,-23 2 28 16,23-2-3-16,0 0-10 15,0 0-4-15,0 0-2 16,0 0 0-16,5 0-1 15,15 0-8-15,7-12 6 16,4 0-1-16,5-6-6 16,-1 0-3-16,-1 2-3 15,-2 6 0-15,-13-4 2 16,-1 6-4-16,-9 4-1 16,-5 2 0-16,-2 2 2 15,-2 0-2-15,0 0 13 0,0 0-4 16,0 0-10-16,-6 2 3 15,-21 24 5-15,-15 10-4 16,-7 8-4-16,-1 0 0 16,4-4 0-16,8-8 0 15,12-5 1-15,5-9-1 16,10-8 0-16,5-6 0 16,6-4 0-16,0 0-1 15,0 0-5-15,13-6 6 16,16-16 1-16,8 0 3 15,6-5-4-15,2-3 0 16,-1 6 1-16,-1-2-1 0,-8 8 1 16,-10 4-2-1,-14 10 2-15,-9 4-2 0,-2 0 1 16,0 0 0-16,0 0 0 16,0 0-6-16,0 0 6 15,0 0 1-15,-9 0 0 16,-4 10 0-16,-3 4-2 15,1-2 2-15,3-4-2 16,-1 2-1-16,7-6-2 16,1-4-7-16,5 0-8 15,0 0-23-15,0 0-52 16,7 0-63-16,12 0 82 16,4-10-18-16,-3-2-171 0</inkml:trace>
  <inkml:trace contextRef="#ctx0" brushRef="#br0" timeOffset="75820.68">6946 14919 292 0,'0'0'22'16,"0"0"-22"-16,0 0 4 16,0 0 31-16,0 0-10 15,0 0-9-15,-2 4 10 0,2-4 9 16,0 4 11-16,0-4-8 15,-3 8-2-15,-1 2 4 16,1 2-13-16,-1 2 3 16,-1-4-14-16,3 0-7 15,-2-2 0-15,2 0-3 16,2-6 3-16,0 0-3 16,0-2-1-16,0 0 1 15,0 0 3-15,0 0 6 16,0 0 17-16,0-12-4 15,0-12-19-15,4-2-7 16,3-8 1-16,2 6-1 0,0-8-1 16,-5 4-2-16,3 2 1 15,-3-1-1-15,-2 7 0 16,0 2-1-16,-2 4 2 16,3 2 0-16,-3 6 0 15,2 0 0-15,-2 4 1 16,0 4 0-16,0 2 0 15,0 0 0-15,0 0-1 16,0 0 0-16,0 0 1 16,0 0 0-16,0-4 1 15,0 4 2-15,0 0-2 16,0 0 0-16,0 0-1 16,0 0 1-16,0 0-2 0,0 0 0 15,0 0 1-15,0 0 0 16,0 0-1-16,0 0 1 15,0 0-1-15,0 0 0 16,0 0 1-16,0 0-1 16,0 0 0-16,0 0-2 15,0 0 2-15,3 0-3 16,1 12 1-16,5 20 2 16,-1 10 0-16,6 15 1 15,-3 1 1-15,5 4 0 16,-1-2 6-16,1-4-2 15,-1-10-4-15,1-6 2 16,-3-1 1-16,3-7-2 0,-3-1 2 16,1 1-2-16,-3-1 4 15,0-9-4 1,-2-4-2-16,0-8 0 0,-2-4 2 16,-5-4-2-16,-2 2-1 15,2-4 1-15,-2 0-1 16,0 0 1-16,0 0-1 15,0 0 0-15,0 0 0 16,0 0 0-16,0 0 1 16,0 0 0-16,0 0-1 15,0 0 2-15,0 0 0 16,0 4 0-16,0 4 0 16,-13 2-1-16,-5 4-1 15,0-4 0-15,2 2 1 0,1-4-1 16,-1 2 1-16,8-10 1 15,-1 4-1-15,4-4-1 16,5 0 3-16,0 0 0 16,0 0 5-16,0 0-1 15,0 0-2-15,0 0 2 16,0 0-3-16,0 0 1 16,0 0-3-16,0 0-2 15,0 0 0-15,0 0-5 16,11-4 5-16,18-18 5 15,9-2-4-15,7-2 0 16,4 0-1-16,0 0 1 0,-3 4-1 16,-1-1-2-16,-5 8 2 15,-9 3 3-15,-8-1-3 16,-14 8-1-16,-5 5 1 16,-2-5 1-16,-2 5 0 15,0 0 2-15,0 0 0 16,0 0 1-16,0 0-4 15,0 0-2-15,0 0-5 16,0 0-9-16,0 0-25 16,0 0-21-16,0 5-26 15,0-1-59-15,-4-4-9 16,-9 0-33-16</inkml:trace>
  <inkml:trace contextRef="#ctx0" brushRef="#br0" timeOffset="78741.53">8442 15446 376 0,'0'0'40'0,"0"0"-40"15,0 0 5-15,0 0 37 16,0 0 14-16,0 0-44 15,0 0 11-15,27-28 6 16,10-2 22-16,7-8-6 16,5-4-7-16,0-3-21 15,-6 8 6-15,-6 2-13 16,-8 12 1-16,-11 6-6 16,-7 11-2-16,-11 2-3 15,0 4-6-15,0 0 5 0,0 0 0 16,-9 22 1-16,-15 6 5 15,-10 7-4-15,0-3 1 16,-1 2 0-16,-1-2-2 16,5-6 3-16,2-2-3 15,9-6 0-15,7-6 0 16,9-8 4-16,1-2-2 16,3-2 12-16,0 0-7 15,0 0-6-15,9-10 14 16,11-12-9-16,1 0 9 15,-4 4-4-15,-6 4 1 16,-4 6-9-16,-2 4 2 16,-3 0-3-16,-2 2-2 15,0 0 1-15,0 0-2 16,2 2-5-16,-2 0-21 16,2 0-42-16,5 0-86 0,-3 0-3 15,5 0 55-15,-2-4-118 16</inkml:trace>
  <inkml:trace contextRef="#ctx0" brushRef="#br0" timeOffset="80417.33">15437 12814 511 0,'0'0'10'0,"0"0"1"16,0 0 52-16,0 0 11 15,0 0-36-15,0 0 32 16,-29-69-53-16,29 65-2 16,0 2 21-16,0 0-13 15,0 2 8-15,0 0-11 16,-5 0-18-16,-4 20-1 16,-4 24-1-16,-5 14 15 15,-4 5-1-15,-2-3 1 16,3-2 0-16,3-8-3 15,3-6 1-15,4-10-7 0,2-8 3 16,4-9-4-16,3-10-2 16,2-3-2-16,0-1 2 15,0-3 2-15,0 1-5 16,0 3 0-16,0-2-3 16,16 0 3-16,12 0 7 15,7-2-3-15,2 0-4 16,1 0 0-16,0-4 0 15,-3-12 0-15,-1 0-1 16,-10-2-9-16,-3 4 10 16,-8 0 5-16,-6 2-4 15,-3-4 3-15,-4 2-1 0,0-2 2 16,0 2-2-16,0 2 6 16,0 6-9-16,0 4 5 15,0 2 5-15,0 0-10 16,-9 20-7-16,-6 24 7 15,-6 16 2-15,2 7 3 16,0-4 2-16,7-4 6 16,-2-7-2-16,5-8-4 15,3-6-4-15,-2-6 3 16,2-4-1-16,3-10-4 16,3-4 2-16,0-1-2 0,0-9 0 15,0-4-1-15,0 0 1 16,0 0-1-16,0 0-1 15,0 1-31-15,0-1-49 16,-2 0-37-16,-2 0-81 16,0 0-173-16</inkml:trace>
  <inkml:trace contextRef="#ctx0" brushRef="#br0" timeOffset="84946.93">3550 14512 139 0,'0'0'106'0,"0"0"-76"0,0 0 9 16,0 0 34-16,0 0-8 15,0 0 23-15,0 0-8 16,-67 6-37-16,65-6-6 16,2 0 31-16,0 0-25 15,0 0-17-15,0 0-16 16,0 0-10-16,2 0 4 16,29 0 4-16,16-6 7 15,16-11 1-15,8 4-3 16,3-3-3-16,-1 4 2 15,-6-2-7-15,-7 1-2 16,-7 4-3-16,-3-1 2 0,-8-3 3 16,-9 5-3-16,-4-2-1 15,-8 6 5-15,-11-1-3 16,-5 2 4-16,-5 3-3 16,0 0 3-16,0 0 2 15,0 0-5-15,0 0 2 16,0-1-6-16,-2-4 13 15,-15 1-13-15,-4-4 2 16,-2 0-2-16,-1 1 0 16,-1-4 1-16,8 1-1 15,3 2 0-15,7 4 0 16,5 2 0-16,2 2-1 16,0 0-5-16,0 0-6 0,0 0 3 15,21 0 7-15,1 6 4 16,2 12-5-16,-4 2 3 15,-2 3 0-15,-5 0 0 16,-6 4-1-16,-7-1-22 16,0 6-44-16,-4 0-31 15,-23 2-69-15,-7-6-21 16,-1-8-129-16</inkml:trace>
  <inkml:trace contextRef="#ctx0" brushRef="#br0" timeOffset="85557.97">3426 13591 601 0,'0'0'8'0,"0"0"-6"15,0 0 5-15,0 0 75 16,0 0-1-16,0 0-61 16,-58-18-19-16,64 18-1 15,25 0 16-15,11-2 17 0,12-12-13 16,8-4 0-16,9-6 0 15,3-2-6-15,-5 2-3 16,-6 2-6-16,-10 4-4 16,-17 6 0-16,-11 4-1 15,-12 4 2-15,-7 0-2 16,-6 2 1-16,0 2 0 16,0 0 4-16,0 0 1 15,0-2-6-15,0-2 3 16,-11-4 0-16,-9 0-3 15,-2-2 0-15,-5 2 2 16,3 0-4-16,1 0 4 0,6 2-1 16,7 4-1-16,6-2 1 15,4 4-1-15,0 0-5 16,0 0-8-16,4 0 2 16,17 6 10-16,3 12 1 15,5 8 2-15,0 4-2 16,-2 4 0-16,-3 2-1 15,-4 0 1-15,-7 4 0 16,-1 3-3-16,-8 5 0 16,3 4-38-16,5 0-105 15,-4-8-144-15</inkml:trace>
  <inkml:trace contextRef="#ctx0" brushRef="#br0" timeOffset="86469.09">3630 16651 195 0,'0'0'43'15,"0"0"-40"-15,0 0 37 16,0 0 29-16,-113 4-18 16,99-4-6-16,1 0 5 15,1 0-5-15,6 0 9 16,2 0 13-16,2 0-17 15,2 0-7-15,0 0-41 16,2 0 2-16,29-14 3 0,15-12 9 16,13-6 1-16,19-8 2 15,1-4-1-15,4 0-4 16,-12-2 0-16,-9 16-5 16,-17 7-1-16,-16 10 1 15,-14 8-3-15,-9 5-6 16,-4 0 1-16,-2 0-1 15,0 0 6-15,0 0-3 16,0 0 1-16,0 0 3 16,0-5 0-16,-5 2-3 15,-17 2-3-15,-9-3-1 16,-2 4-2-16,-1 0 2 0,5-5 2 16,9 5-2-16,7 0 1 15,9 0 0 1,4-4-1-16,0 4-3 0,0 0-9 15,13 0 9-15,16 4 3 16,2 9 0-16,0 1 1 16,-4 0-2-16,-6 4 1 15,-2 8-3-15,-4 10-6 16,-1 4-41-16,-4 10-49 16,2 2-67-16,-5-2-80 15</inkml:trace>
  <inkml:trace contextRef="#ctx0" brushRef="#br0" timeOffset="86984.55">4043 17329 493 0,'0'0'28'15,"0"0"-24"-15,0 0 12 16,0 0 58-16,0 0-30 15,0 0-24-15,-37 46 2 16,64-46 35-16,14 0-12 16,14-20 5-16,9-6-25 15,11-4-4-15,2-6-8 0,-1 4 2 16,-3-4-1-16,-6 6-2 16,-9-2-1-16,-13 5-1 15,-11 9-3 1,-12 4-4-16,-11 10-2 15,-7 0 4-15,-4 0-3 0,0 0 4 16,-4-2 14-16,-23-2-20 16,-6 2 0-16,-7 2-3 15,0-4-2-15,6 8 0 16,7-4 4-16,10 4 1 16,8 0 2-16,6-2-2 15,3-2-2-15,0 0-21 16,7 0 14-16,20 0 9 15,7 0-1-15,3 4 1 16,-1 0 2-16,-3 4 4 16,-6 18-5-16,-7 4 0 15,-9 6-1-15,-11 8 0 16,0 9-2-16,0-3-10 16,-2 2-64-16,-7-4-46 0,-5-8-79 15,-1-10-105-15</inkml:trace>
  <inkml:trace contextRef="#ctx0" brushRef="#br0" timeOffset="90414.06">3850 15633 336 0,'0'0'3'16,"0"0"7"-16,0 0-4 0,0 0 56 15,0 0 45-15,0 0-43 16,-62-6-42-16,62 6-1 16,0-2-10-16,4 0 17 15,15-1-9-15,5 2-1 16,8 1 8-16,3-4-9 16,9 4-4-16,8-4 2 15,4 4 0-15,4-4-2 16,7-2-5-16,9-2 4 15,8-6 7-15,3-3-1 16,4 2 3-16,3 2-8 16,-1 1-2-16,-1 6-6 0,-3-3 4 15,0 0-9-15,-6-3 0 16,-6 2 5-16,-4-2-2 16,-5 2-2-16,-1 0 4 15,2 2-2-15,4-6 1 16,1 2 3-16,-1-2-6 15,3-4 0-15,-3-4 0 16,1 4 4-16,2-4-5 16,0 4 3-16,-3 0 0 15,-4 6-1-15,-6 2 3 16,-10 2-3-16,-2 3-2 16,-4 4 8-16,-1-7-7 15,2 2 1-15,3-2 3 0,7-5 0 16,-1 4 4-16,9-9-6 15,-2-1 5-15,3 3 0 16,0-2-3-16,-3 4 0 16,-1 0-5-16,-3 2 2 15,2 6 1-15,3-6-3 16,1 2 2-16,2-2-2 16,-3-2 3-16,1 0-3 15,-6 2 4-15,1 0-2 16,-11 4 0-16,0-2 4 15,-4 2 3-15,1 0-2 16,5 0-3-16,0-2-1 0,7-2 1 16,3-2 1-16,3 0 4 15,2-4-5-15,0 0 6 16,-3 0-3 0,-1 1-2-16,-3-1 8 0,-4 3-7 15,-4 3-6-15,0-1 1 16,-3 7 1-16,2-6-1 15,1 2-1-15,-1 1 0 16,2-4 4-16,1 5 0 16,-1-2 2-16,5 2-4 15,1 0 8-15,-2 2-7 16,3 2 0-16,-4-2-3 16,0 4 0-16,-1-4 2 0,-4-4-2 15,3 4 1-15,-5 0-1 16,2 0 0-16,-2 0 1 15,3-2-1-15,-3 2 0 16,4 0 0-16,-1-4 1 16,-3 0-1-16,4 0 2 15,0 2-2-15,-2-2 0 16,-2 2 0-16,-1 2 0 16,-6 0 1-16,-3 2-1 15,-5 2 0-15,-5 2 1 16,-4-2-1-16,-3 2-1 15,1-2 1-15,-6 0 0 16,5 2 0-16,-4-4 0 16,0 2 0-16,-3 0 1 0,-1 0-1 15,-1 0 0-15,1 2 2 16,-6 0-4-16,-1 0 3 16,-5-2-1-16,0 2 0 15,0-2 0-15,-2 2-1 16,0 0-3-16,0 0-5 15,0 0-8-15,0 0-33 16,-6 2-54-16,-21 12-44 16,-6 0-152-16</inkml:trace>
  <inkml:trace contextRef="#ctx0" brushRef="#br0" timeOffset="96947.04">13755 14973 277 0,'0'0'353'0,"0"0"-325"15,0 0-17-15,0 0 57 16,0 0-3-16,0 0-36 15,0 0-29-15,-11-16-2 16,11 48 2-16,4 16 18 16,7 6 6-16,-3 5 10 15,2-1-22-15,-1-4 0 0,-1-12 1 16,-1-4-8 0,-2-6 0-16,0-10-1 0,-5-8-2 15,0-2 0-15,0-12-1 16,0 2 1-16,0-2 5 15,0 0 1-15,0-10 5 16,0-20-11-16,-5-10-2 16,0-6 0-16,5-2-1 15,0 3-2-15,0 5-2 16,5 7 0-16,10 6-1 16,4 5 2-16,0 4 4 15,4 6 0-15,-1 6 2 16,3 6-2-16,-2 0 2 15,0 18-2-15,-7 10 1 16,-3 6 3-16,-9 7-3 0,-4-4 1 16,0 2 2-16,-2-7 3 15,-15-6-3-15,-1-2-3 16,5-6 0-16,3-10 3 16,8-4-3-16,2-4-1 15,0 0 4-15,0 0-4 16,0 0-5-16,20 0 5 15,12-10 2-15,1 8-1 16,0 2 1-16,1 0-1 16,-5 6-1-16,0 8 0 15,-7 4 0-15,-2 0-1 16,-11 0 1-16,-7 0 0 0,-2 4 0 16,-9 4 1-16,-25 2 0 15,-10-2-1-15,-12-3 0 16,-4-9-2-16,2-6 4 15,4-4 6-15,10-4-8 16,11 0 2-16,13 0-4 16,9 0-8-16,9 0-17 15,2 0-51-15,10 0-190 16,26 0-38-16</inkml:trace>
  <inkml:trace contextRef="#ctx0" brushRef="#br0" timeOffset="97181.96">14403 15428 685 0,'0'0'65'15,"0"0"-51"-15,0 0 24 16,0 0 33-16,0 0-45 16,0 0-26-16,0 4 0 15,0 26 6-15,0 8 5 16,0 6-5-16,-18 0-1 0,-6 1-2 15,1-1-3 1,-1-8-1-16,3-6-2 16,4-6-76-16,5-12-122 15,10-12-81-15</inkml:trace>
  <inkml:trace contextRef="#ctx0" brushRef="#br0" timeOffset="97706.68">15024 14780 769 0,'0'0'20'0,"0"0"-18"15,0 0 27-15,0 0-11 16,0 0 12-16,-31 169 18 15,31-91-25-15,-4 6 0 16,0-5 4-16,-5-6-3 0,-3-6-15 16,-1-15 4-16,5-12 2 15,-2-20-5-15,6-8-2 16,4-8-1-16,-2-4 4 16,2 0 28-16,-5-18 3 15,5-20-33-15,0-18-9 16,0-6 0-16,0-13-13 15,5 7-8-15,8-2 4 16,3 10-12-16,2 12 21 16,-3 12 6-16,3 8 1 15,-5 12-1-15,3 6 0 16,-1 10 1-16,6 0-5 0,6 14 4 16,6 22 2-1,2 8 2-15,-1 10 3 0,-3-6 2 16,-6 2 3-16,-4-6-8 15,-3 1-2-15,-5 1 0 16,-1-2-1-16,-3 0-1 16,-3-4-28-16,2-4-34 15,-4-6-27-15,-4-6-32 16,0-8-97-16,0-10-53 16</inkml:trace>
  <inkml:trace contextRef="#ctx0" brushRef="#br0" timeOffset="97910.43">14964 15302 614 0,'0'0'75'0,"0"0"-54"0,0 0 86 16,0 0-64-16,0 0-17 15,0 0-11-15,114-76 5 16,-56 68-19-16,5-2-1 15,5 2-43-15,1 2-65 16,-4 2-75-16,-5 1-77 16</inkml:trace>
  <inkml:trace contextRef="#ctx0" brushRef="#br0" timeOffset="98149.67">15914 15187 634 0,'0'0'103'0,"0"0"-103"16,0 0 36-16,0 0 35 16,0 0 6-16,0 0-18 15,0 155-41-15,-13-91 22 16,-12 6 21-16,-2 1-40 16,-4-3-9-16,0-6-11 15,2-8-1-15,0-14-13 16,0 0-62-16,0-12-57 15,-5-8-111-15,-1-6-135 16</inkml:trace>
  <inkml:trace contextRef="#ctx0" brushRef="#br0" timeOffset="99413.95">16419 14748 89 0,'0'0'680'0,"0"0"-676"16,0 0 3-16,0 0 52 16,0 0-32-16,0 0-23 15,-22 85 0-15,40 5 40 16,2-2-16-16,-7 2-18 0,-1-9-3 16,-8-11-4-16,-2-12-3 15,-2-8 0-15,2-20 0 16,0-10-7-16,-2-12-21 15,0-8-20-15,0 0 25 16,-2-16 19-16,-16-22-64 16,-3-10 34-16,-6-16 24 15,0-2 8-15,-2-7 2 16,4 3 0-16,6 2 0 16,9 12 4-16,10 14 4 15,0 16 15-15,0 9 4 16,23 12 4-16,8 5-21 15,11 0-3-15,7 22 5 16,5 16 3-16,2 6-5 16,-6 8 1-16,-2-4-6 0,-6-2 10 15,-13-2-5-15,-11-4-1 16,-16-3 5-16,-2-1-3 16,-18 4 5-16,-22 0-3 15,-14 4-5-15,-4-8-6 16,0-2-2-16,8-6-16 15,16-14-49-15,14-4-28 16,16-6-52-16,4-4-99 16,0 0-192-16</inkml:trace>
  <inkml:trace contextRef="#ctx0" brushRef="#br0" timeOffset="99636.97">16942 15390 554 0,'0'0'62'0,"0"0"-55"16,0 0 1-16,0 0 51 15,0 0 11-15,14 110-21 16,-14-58-18-16,-15 3-18 16,-3 3 5-16,-2 0-15 15,0-6-3-15,6-10-6 16,8-12-84-16,6-18-135 15,0-12-164-15</inkml:trace>
  <inkml:trace contextRef="#ctx0" brushRef="#br0" timeOffset="100006.23">17335 14740 702 0,'0'0'8'0,"0"0"-4"16,0 0 7-16,0 0-3 15,16 119 75-15,-7-43-35 16,-1-2-11-16,-3 0 0 0,0-7-5 16,-3-9-13-16,4-4-4 15,1-14-3-15,4-8-1 16,5-10 6-16,2-4-2 15,4-10-2-15,7-8 14 16,6 0-4-16,10-4-2 16,-1-22-13-16,4-2-6 15,-6 2-2-15,-7-2-4 16,-4 3-15-16,-4 6-25 16,-6-2-13-16,-6 6 1 15,-8 2-20-15,-5 1-7 16,-2 2-49-16,0 0-74 15,-16-2-70-15</inkml:trace>
  <inkml:trace contextRef="#ctx0" brushRef="#br0" timeOffset="100207.93">17382 15093 593 0,'0'0'32'16,"0"0"25"-16,0 0 59 15,0 0-79-15,0 0-35 16,0 0 24-16,138-98-11 16,-87 74-10-16,-5 4-5 15,-5 2-1-15,-9 2-51 0,-13 4-99 16,-11-4-73-16</inkml:trace>
  <inkml:trace contextRef="#ctx0" brushRef="#br0" timeOffset="100434.9">17355 14758 663 0,'0'0'54'16,"0"0"-16"-16,0 0 46 16,0 0-17-16,0 0-51 15,0 0-9-15,63-60-6 16,-10 48 7-16,-2 2-5 15,-2 6 3-15,-11-4-5 16,-11 4-1-16,-9 2-12 0,-7 2-41 16,-5 0-98-16,-3 0-37 15,-3 0-136-15</inkml:trace>
  <inkml:trace contextRef="#ctx0" brushRef="#br0" timeOffset="103060.24">16014 11825 549 0,'0'0'47'0,"0"0"-35"0,0 0 24 16,0 0 66-16,0 0-48 16,0 0-36-16,0-27-18 15,3 54 1-15,3 17 2 16,-2 14 38-16,-1 12 4 15,-1 1-21-15,-2-6 2 16,0-7-4-16,0-9-9 16,0-11-4-16,0-8-2 15,0-10-3-15,0-6-3 16,0-8 2-16,0-4-3 16,0-2 1-16,0 0 2 15,0 0 4-15,0-10-1 16,0-18-5-16,0-12-2 15,0-12-1-15,-5-8 2 16,-1-4-7-16,6 1 0 0,0 7 5 16,0 8-1-1,2 8 3-15,11 6 0 0,5 10-5 16,2 5 4 0,4 12-2-16,6 7 3 0,3 0 0 15,0 6 0-15,-2 20-1 16,-8 4 0-16,-9 0 1 15,-8-2 1-15,-6 0 2 16,0 2-2-16,-14-2-1 16,-15 2 2-16,-2-3-3 15,2-9 9-15,10-8-8 16,5-6 2-16,10-4 0 0,4 0 2 16,0 0-3-1,0 0-1-15,0 0-8 0,4 0-4 16,18 1 12-16,10 8 5 15,3 4-5-15,1 8 0 16,-1 4 0-16,-2 2 2 16,-6-1-2-16,-6-2 0 15,-13-2 1-15,-8-4-2 16,0 2-1-16,-6 0 2 16,-23-2 3-16,-9-6 5 15,-2-4-7-15,-5-8 1 16,5 0 0-16,7 0-2 15,2-10-1-15,8-4-10 16,7 0-8-16,5-2-15 16,5 4-31-16,6 0-31 0,0 2-112 15,0-2-114 1</inkml:trace>
  <inkml:trace contextRef="#ctx0" brushRef="#br0" timeOffset="103615.16">16927 11434 503 0,'0'0'53'15,"0"0"-27"-15,0 0 56 16,0 0-16-16,0 0-8 15,0 0-27-15,-20-42-19 16,20 42 11-16,0 0-2 0,0 0-12 16,0 0-1-16,0 4-6 15,0 36 2-15,0 20 8 16,4 20 27-16,2 11-6 16,-2 3 3-16,0 0 3 15,-2-2 2-15,1 0-14 16,-1-2-9-16,0-7-5 15,-2-7 6-15,0-6-5 16,0-10-8-16,0-6 8 16,0-10-9-16,0-7-3 15,0-11 1-15,0-6-3 16,0-10 0-16,0-4 0 0,0-4-7 16,2-2-48-16,4 0-49 15,11-18-43-15,7-20-174 16</inkml:trace>
  <inkml:trace contextRef="#ctx0" brushRef="#br0" timeOffset="104164.73">17959 11694 376 0,'0'0'253'0,"0"0"-222"15,0 0 24-15,0 0 27 16,0 0-39-16,0 0-41 16,-5 42 0-16,-12 25 47 15,-6 5-11-15,1 0-15 16,5-8 7-16,1-7 1 15,5-14-11-15,6-13-3 16,1-9-10-16,1-14 1 16,1-3-5-16,2-4 9 15,0 0 21-15,0-27 5 16,0-19-37-16,9-13-1 16,9-9-4-16,4-6-16 15,1-2-14-15,-4 6 7 16,4 10 6-16,-5 17 14 0,-5 17 7 15,-2 14 0-15,-4 8-4 16,2 4 1-16,4 8-4 16,7 29 7-16,3 13 4 15,-1 8 8-15,-2 6-1 16,-2-4 6-16,-3 0 2 16,-1-6-4-16,-3-4-1 15,-3-6-10-15,4-5 1 16,-3-9-5-16,-1-8-1 15,-1-6-27-15,-2-8-64 16,-3-4-55-16,-2-4-126 16,0 0-152-16</inkml:trace>
  <inkml:trace contextRef="#ctx0" brushRef="#br0" timeOffset="104351.32">17930 12028 627 0,'0'0'95'16,"0"0"-88"-16,0 0 83 16,0 0-16-16,0 0-62 15,0 0-1-15,91-45-6 16,-37 33-5-16,1-2-29 0,4 2-54 16,-1-4-92-16,0-4-40 15</inkml:trace>
  <inkml:trace contextRef="#ctx0" brushRef="#br0" timeOffset="104829.65">19271 11083 506 0,'0'0'22'0,"0"0"-22"15,0 0 27-15,0 0 42 16,0 0 21-16,0 0-65 16,0-64 0-16,0 62 12 15,0 0 0-15,0 2-12 16,0 0-17-16,0 6-8 15,0 30 0-15,0 16 11 16,0 16 19-16,5 8 4 16,-3 4 1-16,2 6-2 15,1 3 5-15,-3-5-5 16,1 2-4-16,-3-3-3 16,0-1-1-16,0-2-3 0,0-6-2 15,0-7-8-15,0-9 1 16,4-12-1-16,0-8-8 15,3-8-2 1,-2-10-1-16,-1-4-1 0,-2-8 0 16,1-4-6-16,-3-4-37 15,2 0-41-15,4-2-40 16,3-26-53-16,5-14-244 16</inkml:trace>
  <inkml:trace contextRef="#ctx0" brushRef="#br0" timeOffset="105385.9">19837 11618 593 0,'0'0'125'0,"0"0"-109"15,0 0 22-15,0 0 44 16,0 0-31-16,0 0-46 15,0-20 1-15,5 60-4 16,4 16 31-16,-7 8-6 16,-2 1 2-16,0-1 10 15,0-8-10-15,0-6-16 16,-4-8-7-16,-3-8-6 16,2-10-3-16,0-9 1 0,3-9-47 15,0-6-56-15,2 0 15 16,0-23-5-16,0-15-148 15,0-10 124-15,0-6 89 16,0-8 30-16,0-2 2 16,0 0 14-16,0 6 40 15,2 11 30-15,5 9 17 16,2 14-12-16,2 6-31 16,3 8-23-16,3 6-19 15,6 4-11-15,4 4-1 16,4 22-1-16,0 10 12 15,0 0-4-15,-2 4 1 16,-5 0 16-16,-4-1-9 16,-3-5-4-16,-11-4 4 0,-6-2-5 15,0 0-7 1,-14 2-5-16,-24 6 3 0,-15 0-6 16,-10 0 0-16,3-6-1 15,10-10-24-15,10-7-40 16,17-9-51-16,11-4-68 15,10 0-26-15</inkml:trace>
  <inkml:trace contextRef="#ctx0" brushRef="#br0" timeOffset="106019.17">20956 10983 499 0,'0'0'7'15,"0"0"0"-15,0 0 84 16,0 0 14-16,0 0-47 0,0 0-45 16,-4-25-10-16,4 57 8 15,0 17 61-15,0 15-33 16,2 14 3-16,0 16-2 15,0 14-2-15,0 7 2 16,3 1 2-16,-5-8-12 16,0-11-19-16,0-7 4 15,0-12 4-15,0-8-9 16,0-9-2-16,0-10-2 16,0-8-3-16,0-11-3 15,2-6-1-15,6-10-24 16,4-10-77-16,3-6-26 15,8 0-34-15,-1-24-166 16</inkml:trace>
  <inkml:trace contextRef="#ctx0" brushRef="#br0" timeOffset="106423.8">21624 11448 657 0,'0'0'96'16,"0"0"-52"-16,0 0 36 15,0 0-20-15,0 0-54 16,0 0-3-16,-22 84 14 0,4-14 16 16,-2 2-5-16,4-7-8 15,6-10 8-15,2-10-2 16,6-9-1-16,2-8-3 15,0-10-9-15,0-4 2 16,0-6-2-16,0-4 3 16,16-4-7-16,11 0 5 15,13 0-7-15,9-14-3 16,4-4-4-16,1 0 0 16,-1 4-1-16,-4 0-2 15,-6 4-1-15,-10 2 1 16,-6 2 0-16,-10 2-9 15,-3 0-21-15,-7 4-46 16,-5-2-26-16,-2 0-15 16,0-2-58-16,0-2-134 15</inkml:trace>
  <inkml:trace contextRef="#ctx0" brushRef="#br0" timeOffset="106608.92">21682 11714 421 0,'0'0'128'0,"0"0"-97"16,0 0 82-16,0 0 20 16,0 0-67-16,0 0-56 15,14-46-10-15,21 34 0 16,3 0 6-16,-2 3-6 0,2-4-7 16,-5-1-49-16,-4 2-71 15,-7 0-116-15</inkml:trace>
  <inkml:trace contextRef="#ctx0" brushRef="#br0" timeOffset="106810.51">21745 11490 744 0,'0'0'36'0,"0"0"-15"15,0 0 106-15,0 0-45 16,0 0-53-16,0 0-29 15,59-80-1-15,-9 66 0 16,1 1-4-16,-2 2-24 16,0 3-34-16,-5-2-37 0,-6-2-102 15,-7-2-128-15</inkml:trace>
  <inkml:trace contextRef="#ctx0" brushRef="#br0" timeOffset="107635.24">22947 10968 314 0,'0'0'24'16,"0"0"-22"-16,0 0 29 15,0 0 33-15,0 0 12 16,0 0-40-16,-35-65 9 0,33 61 5 16,-1 1 19-16,3 1-8 15,-2 2-23-15,2-2-15 16,0 2-10-16,-2 0-11 16,-4 8 0-16,-6 27 2 15,-3 19 25-15,-4 10-4 16,2 8 0-16,1 0 11 15,3 2 0-15,1 1-6 16,4-3 4-16,3-2-10 16,5-6-11-16,0-2 0 15,0-4-2-15,0 0 11 16,0 1-7-16,-4-5 1 16,0-4-6-16,2-4-6 0,0 0-2 15,2-3 2-15,0-3-3 16,0-3-1-16,0-1 3 15,0-4 0-15,0-1 2 16,0-5-1-16,0-2-3 16,0-6 1-16,0-2 0 15,0-6-1-15,0-4-1 16,0-2 0-16,0-2 0 16,0-2 1-16,0 2 0 15,0-2 0-15,0 0 2 16,0 0-2-16,0 0-1 15,0 0 3-15,0 0-2 0,0 0 3 16,-10 0-2-16,-9 0 2 16,-13-2-3-16,-8-2-1 15,-7 0 0-15,-4 0 0 16,-5 2 0-16,-2 0 0 16,5 2-2-16,-1-2-1 15,3-2-28-15,0 2-42 16,4 0-53-16,5-2-25 15,6-6-165-15</inkml:trace>
  <inkml:trace contextRef="#ctx0" brushRef="#br0" timeOffset="111533.96">16967 13271 395 0,'0'0'27'0,"0"0"-23"0,0 0 12 15,0 0 7-15,0 0 1 16,0 0-24-16,0 0-1 15,31-45 1-15,-31 45 13 16,0 0 44-16,0-4 14 16,0-4 12-16,0-3-45 15,0-8-3-15,0 1 1 16,-6-2-7-16,-9 0-6 16,-3 6 2-16,-9 0-13 15,-7 8-2-15,-3 6 0 16,-6 0 8-16,3 8-15 0,7 14-2 15,8 2 4 1,10 1-5-16,13 0-5 16,2 5 3-16,13 2 2 15,27 1 2-15,9-3 6 0,7 0 4 16,-3-4 2-16,-2 0-7 16,-4 2 8-16,-13-4 3 15,-7-2-10-15,-15-2-3 16,-12 0-1-16,0 0 0 15,-6 4 3-15,-21-3 1 16,-2-7-4-16,-2-6 1 16,2-8-4-16,2 0 6 15,2-22-4-15,4-11 0 16,5-3-2-16,9-2-1 16,7-2 0-16,0 4-2 0,21 0-14 15,12 0 5-15,5 3-20 16,9 1-11-16,-1 2-31 15,4 5-30-15,-4 0-64 16,-3 5-53-16</inkml:trace>
  <inkml:trace contextRef="#ctx0" brushRef="#br0" timeOffset="113066.14">15067 15887 750 0,'0'0'27'0,"0"0"-27"16,0 0 2-16,0 0 25 15,0 0-6-15,94-108-17 16,-34 82-2-16,-1 0-2 15,-5 8-6-15,-16 0 1 16,-16 10 0-16,-17 6 0 16,-5 2-4-16,-9 0 9 15,-24 4 1-15,-9 12 0 16,-6 4-1-16,6-4 1 16,7 0 2-16,8-2 2 15,9-6 3-15,9-2 1 16,5-2-5-16,4-4-2 0,0 0-1 15,17 0 3-15,21-18 2 16,9-10-6-16,7 2-3 16,-4-2-32-16,-2 2-75 15,-11 0-90-15,-10-5-166 16</inkml:trace>
  <inkml:trace contextRef="#ctx0" brushRef="#br0" timeOffset="115479.4">19443 12891 374 0,'0'0'223'16,"0"0"-219"-16,0 0-4 16,0 0 21-16,-27-120 45 15,11 104-14-15,-5 4-34 16,-6 8 5-16,-4 4-4 15,-10 2-10-15,-3 26-6 16,-1 10 7-16,5 6-1 16,9 2 8-16,13-2-6 15,13-5 1-15,5-9-3 16,0-4-7-16,20-8 10 16,10-6-5-16,5-10 2 0,3-2-1 15,5-6 0-15,-1-18-1 16,-9-2-3-16,-6-2 8 15,-7 2 2-15,-9 4-4 16,-7 2 0-16,-2 4 1 16,-2 6 9-16,0 3 11 15,0 3-14-15,0 4 9 16,0 0-23-16,0 0-3 16,0 30-3-16,-13 23 3 15,-2 17 9-15,-1 10 6 16,6 2 0-16,2-5 22 15,2-7-8-15,6-10-19 0,0-10-2 16,0-6-3 0,0-8-4-16,0-3 1 0,-5-8-2 15,1-3 0-15,0-7-4 16,1-5-27-16,1-2-68 16,-1-8-55-16,2 0-45 15,-4 0-196-15</inkml:trace>
  <inkml:trace contextRef="#ctx0" brushRef="#br0" timeOffset="117911.06">8675 16325 394 0,'0'0'381'16,"0"0"-376"-16,0 0-4 15,0 0 27-15,0 0 44 0,0 0-59 16,43-89-8-16,11 57 2 16,11-8 7-16,5-4-2 15,3 4-8-15,-11 8 6 16,-15 6-3-16,-16 12 0 16,-19 10-6-16,-12 4-1 15,0 0-1-15,-15 0 1 16,-24 30 7-16,-19 6-5 15,-7 10-1-15,1 2-1 16,10-8 0-16,10 0 0 16,8-4-1-16,7-5 1 15,11-13 2-15,9-13-2 16,5-1 0-16,4-4-1 16,0 0-1-16,9-9 2 15,20-14 0-15,8-7 4 0,11-2-4 16,10-4-10-16,11 0-25 15,6 2-28-15,3-2-56 16,-7 0-108-16,-13 4-104 16</inkml:trace>
  <inkml:trace contextRef="#ctx0" brushRef="#br0" timeOffset="119275.08">20659 12793 627 0,'0'0'18'16,"0"0"-10"-16,0 0 97 16,0 0-20-16,0 0-46 15,0 0-29-15,-8-18-8 16,8 18-2-16,0 26 0 15,0 20 23-15,0 16 7 0,-5 19-2 16,1 5 5 0,-3 4 14-16,0-5-13 0,1-13-7 15,1-8-12-15,1-12-7 16,-1-6-5-16,0-6 1 16,1-8-4-16,0-3-3 15,4-10-17-15,0-9-82 16,0-10-10-16,2 0-43 15,20-14-19-15,5-22-81 16</inkml:trace>
  <inkml:trace contextRef="#ctx0" brushRef="#br0" timeOffset="119544.38">20909 12739 604 0,'0'0'32'0,"0"0"-12"16,0 0 38-16,0 0 34 16,0 0-51-16,0 0-36 15,14 34-2-15,-8 39 57 16,-4 11-17-16,-2 10-7 16,0-2 13-16,0-4-3 0,0-12-22 15,0-11-9 1,-8-7-11-16,0-10-4 0,4-10-1 15,4-4 0-15,0-8-55 16,0-6-69-16,0-7-102 16,-2-13-206-16</inkml:trace>
  <inkml:trace contextRef="#ctx0" brushRef="#br0" timeOffset="120927.16">8980 17522 663 0,'0'0'25'0,"0"0"-23"15,0 0 33-15,0 0 28 16,0 0-54-16,0 0-6 15,106-95 5-15,-45 55 1 0,3-4-2 16,-4 4-4-16,-10 8 4 16,-15 14-3-16,-16 6-4 15,-13 8 0-15,-6 4-3 16,0 0-6-16,0 8 9 16,-20 22 3-16,-12 2-3 15,-5 8 1-15,-7 0 2 16,1 0-2-16,3-4-1 15,0 0 1-15,9-5 2 16,2-7-3-16,11-6 4 16,7-10 2-16,7-4 3 15,4-4 5-15,0 0-5 16,6 0-5-16,25-18 11 0,11-8 3 16,8-2-11-1,-2-3-6-15,-3 5 2 0,-9 8-2 16,-7 4-2-16,-7 6-1 15,2-6-13-15,3 4-18 16,2-6-29-16,8 2-91 16,4-8-34-16,3-2-69 15</inkml:trace>
  <inkml:trace contextRef="#ctx0" brushRef="#br0" timeOffset="122889.9">22669 12765 576 0,'0'0'21'15,"0"0"-19"-15,0 0 34 16,0 0 76-16,0 0-26 16,0 0-49-16,-40-50-24 15,40 50-5-15,-2 8-3 0,-3 24 2 16,-1 14 48 0,-4 11-18-16,2 11-6 0,-1 10 10 15,3 0-6-15,-4 0-2 16,4-9-15-16,1-14-4 15,1-6-3-15,2-9-4 16,0-12-3-16,2-6-4 16,0-10 2-16,0-6-1 15,0-2 0-15,-3-4-1 16,3 0 0-16,0 0 0 16,-3 0-2-16,1 0-6 15,0 2-13-15,-4 2-26 0,-1-2-40 16,1 2-29-1,1-4-47-15,5 0-119 16</inkml:trace>
  <inkml:trace contextRef="#ctx0" brushRef="#br0" timeOffset="123662.42">22905 12805 217 0,'0'0'284'15,"0"0"-258"-15,0 0 17 16,0 0 80-16,0 0-44 16,121-94-43-16,-88 90-5 15,0 4-1-15,1 0-15 16,-8 18 1-16,-5 10-6 16,-10 4-9-16,-11 2 5 15,0 1-4-15,-11-2 3 16,-18-1 1-16,-7-1-3 15,1-9 0-15,3-6 3 16,6-4-6-16,8-8 1 16,9-2-1-16,5-2 5 15,4 0 4-15,0 0-7 0,0 0-2 16,10 0-10 0,17 0 10-16,7 6 3 0,1 16-3 15,1 10-1 1,-3 8 1-16,-2 2 0 0,-6-4 1 15,-9-3-1-15,-12-3-2 16,-4-2 1-16,-6-2-1 16,-23-2 1-16,-9-8 1 15,-5-6 0-15,1-8 0 16,1-4 0-16,2 0 1 16,5-4 4-16,1-12-4 15,10 4 2-15,8 2-2 16,8 6 2-16,7 2-3 15,0 2-14-15,0 0-52 0,5 0-75 16,17 0-87-16,7 0-115 16</inkml:trace>
  <inkml:trace contextRef="#ctx0" brushRef="#br0" timeOffset="123852.06">23404 13323 699 0,'0'0'25'0,"0"0"-24"16,0 0 68-16,0 0 7 15,0 0-50-15,0 0-26 16,4 0-10-16,-4 6-37 0,-8 8-84 16,-16 2-50-16,4-4-246 15</inkml:trace>
  <inkml:trace contextRef="#ctx0" brushRef="#br0" timeOffset="124174.09">22638 13900 610 0,'0'0'59'0,"0"0"-56"0,0 0 15 16,0 0 40-16,0 0-29 16,0 0-27-16,178-20 13 15,-100 6-8-15,-2 0 2 16,-2-2 5-16,-5-2 1 16,-5 0-4-16,-4 2 11 15,-4 0 5-15,-14 4-5 16,-11 4-6-16,-10 4 10 15,-10 4-22-15,-7 0-4 16,0 0-28-16,-2 2-68 16,2 12-46-16,-4 2-109 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28T03:55:48.605"/>
    </inkml:context>
    <inkml:brush xml:id="br0">
      <inkml:brushProperty name="width" value="0.05292" units="cm"/>
      <inkml:brushProperty name="height" value="0.05292" units="cm"/>
      <inkml:brushProperty name="color" value="#0070C0"/>
    </inkml:brush>
  </inkml:definitions>
  <inkml:trace contextRef="#ctx0" brushRef="#br0">1999 1498 524 0,'0'0'12'0,"0"0"5"15,0 0 53-15,0 0-4 0,0 0-3 16,0 0-38 0,0 0-11-16,10-81 5 0,13 62-8 15,4 2 2-15,4-1 1 16,1 4-3-16,-1 6 0 15,-2 8-6-15,-7 0-5 16,-4 2 0-16,-7 20 0 16,-11 7 0-16,0 7 3 15,-11 4-1-15,-25-2-2 16,-4-2 2-16,3-8 0 16,10-10 2-16,9-6-4 15,11-6 1-15,5-4-1 16,2-2 1-16,0 0 2 15,0 0-3-15,23-6 0 16,12 0-3-16,3 6 3 0,0 0 0 16,0 6-2-1,-7 18 2-15,-4 2 0 16,-10 4 0-16,-10 2 0 16,-7 4-5-16,0 6 5 0,-24 1-2 15,-19-3 0-15,-1-6 4 16,-10-4-1-16,5-14 0 15,2-10 4-15,3-6-4 16,10 0 3-16,3-14-3 16,11-4-1-16,4-2-2 15,12 4-15-15,4-1-38 16,2-2-124-16,29-2-91 0</inkml:trace>
  <inkml:trace contextRef="#ctx0" brushRef="#br0" timeOffset="530.49">2423 1297 522 0,'0'0'5'15,"0"0"12"-15,0 0 16 16,-116-108 29-16,84 90-5 15,-5 10-32-15,-3 6-8 0,-10 2-6 16,-3 0 1-16,-10 18 6 16,-1 6-3-16,-1 4 10 15,3 6-18-15,6 4 6 16,10 8 0-16,5 13 1 16,10 13 6-16,14 12-3 15,10 18 8-15,7 8-2 16,4 3-4-16,25-7-4 15,9-20-8-15,6-19-7 16,10-17 0-16,6-17 1 16,9-12 2-16,3-11 5 15,-1-10-6-15,-2 0-2 16,-7-16 2-16,-2-17 2 16,-4-9-3-16,0-10 0 15,-4-12-1-15,-8-14-4 16,-4-10 4-16,-9-9 0 0,-11-3 2 15,-11 6-4-15,-9 6 1 16,0 8 1-16,-20 11-1 16,-11 17 0-16,-7 14-1 15,-4 14 1-15,-3 12-7 16,-2 12-9-16,-1 0-29 16,3 2-14-16,7 18-59 15,13-6-93-15</inkml:trace>
  <inkml:trace contextRef="#ctx0" brushRef="#br0" timeOffset="7589.68">4426 1377 321 0,'0'0'22'0,"0"0"-5"15,0 0 27-15,0 0 30 0,0 0-17 16,0 0 11 0,0 0-27-16,-5-38-12 0,5 38 4 15,0 0 1-15,0 0-10 16,0 0-11-16,0 0-10 15,0 0-3-15,0 0-1 16,-2 0-3-16,2 0 4 16,-4 10-2-16,2 6 4 15,-4 4 0-15,0 0-2 16,2 6 1-16,-1 1 0 16,1-1 0-16,0 2 2 15,-2-2-1-15,2-2 1 16,0 0 0-16,-1-2-1 15,1 2 3-15,-2 0-2 16,-4 2-1-16,4 2 5 0,-1 0-1 16,1 3-3-1,-1 1 0-15,0 1 1 16,2 0 3-16,1 1-6 0,2-3 3 16,0 4-4-16,0-1 5 15,-1 0-4-15,1 0 1 16,0 0-1-16,0 0 2 15,-1-2 1-15,1 2-3 16,2 1 3-16,-2-2-3 16,2 6 1-16,0-1-1 15,0 2 2-15,0-2 0 16,0 2-2-16,0-2 1 0,0 0-2 16,0 4 0-1,0 1 1-15,4-1-1 0,-1 2 1 16,1-2-1-16,3 2 1 15,-3 0-1-15,0 2 0 16,1 0 2-16,2 4-2 16,-3 1 0-16,3-1 1 15,-3 0-1-15,1 2 0 16,-3 0 1-16,2 2-1 16,-2 1 1-16,4 7-1 15,-2 2 0-15,-2-2 0 16,0-2 1-16,0-2-1 15,0-1 0-15,1-2 0 16,-1 2 1-16,0 1-2 16,-2 2 2-16,0 6-1 0,0-1 0 15,0 1 1-15,0-2-1 16,0-2 0-16,0 2 1 16,-2-2 3-16,-7 0-4 15,5-1-2-15,-3-1 2 16,0 4 0-16,0 0 0 15,-1 2 0-15,-1 2 2 16,-3 3-2-16,2 5 1 16,-6 4-1-16,3 2 1 15,-4 0-1-15,2-2 0 0,-3 3 1 16,1-1 0-16,-1 2-1 16,3 1 2-16,-2-1-2 15,5-2 2 1,0-4 1-16,1 0-3 0,2-2 2 15,-1 1-2-15,0-1 2 16,1 0 0-16,3 1 0 16,-4-1-2-16,2 2 2 15,1 6-2-15,-2 4 2 16,2 5-2-16,1-1 0 16,-1-6 1-16,3 0-1 15,0 0 1-15,0 0 1 16,2 1-2-16,0-1 1 15,-2-2-1-15,2-2 0 16,-3-3 1-16,5 1-1 0,-4-2 1 16,4 0-1-1,-2 0 0-15,-3-2 1 0,0 3-1 16,1 1 1-16,0 4-1 16,-1 5 0-16,3-3 0 15,-2-4 0-15,-1-4 0 16,0-4 1-16,1 5 0 15,2-1-1-15,0 0 0 16,-1-4 0-16,-1-1 2 16,0-7-1-16,-5 0 0 15,2-2 0-15,-2-4-1 16,0-4 1-16,3 0-1 16,-4-1 0-16,2-5 0 15,1-2 0-15,-2-6 1 0,4-8-1 16,1-6-1-16,0-6 0 15,2-6 1-15,2-8-34 16,0-8-71-16,0-2-124 16,20-36-173-16</inkml:trace>
  <inkml:trace contextRef="#ctx0" brushRef="#br0" timeOffset="9459.19">4326 1315 403 0,'0'0'7'15,"0"0"5"-15,0 0 1 16,0 0 45-16,0 0 45 16,0 0-68-16,-14 0-28 15,14 0 0-15,0 0 3 16,0 0-10-16,0 0-4 15,0 0 4-15,7 0 7 16,13 0 1-16,4 0 10 0,7 2-3 16,9 2-3-16,12-2 10 15,8 0 0-15,7-2-4 16,6 2-3-16,1-2-7 16,2 0 0-16,4 0 1 15,5 0-3-15,2 0 1 16,3 0-2-16,7 0 7 15,5 0-7-15,7 0 1 16,3 0-4-16,1 0 3 16,-1-2-1-16,-1-4-4 15,1 2 8-15,-1-2-4 16,0 4 1-16,-4 0-3 16,0 0 3-16,-4 2-4 15,-1-2 1-15,-1 2-1 0,-3-2 4 16,-5 0-5-1,-6 2 2-15,-5-2 1 0,3 2-1 16,0 0 3-16,4-2-5 16,2-2 1-16,1 0 3 15,3-2-1-15,5 0 1 16,3 0 1-16,4 0 0 16,2 0 1-16,0 0-4 15,1 2 5-15,-1 2-6 16,-4-2 4-16,-1 2-5 15,-4-4 4-15,-2 2 0 16,3 0-3-16,1-2 0 16,0 2 2-16,2-4-2 0,-4 2 0 15,-5 0-1-15,-1-2 0 16,-5 4 0-16,-2-2 1 16,-4 2-1-16,-3-3 0 15,-9 4 1-15,-5-1-2 16,-10-2 2-16,-6 4-2 15,-13-2 2-15,-6 2-1 16,-8 2 0-16,-10 0 0 16,-4 0 1-16,-4-2-1 15,-3 2 0-15,0 0 1 16,-2 0 0-16,0 0-1 16,0 0 1-16,0 0 0 0,0 0-1 15,0 0 0 1,0 0 0-16,0 0-4 0,0 0-11 15,0 0-61-15,2 0-73 16,5 0-47-16,-1 0-116 16</inkml:trace>
  <inkml:trace contextRef="#ctx0" brushRef="#br0" timeOffset="11174.53">9994 1127 321 0,'0'0'39'0,"0"0"-39"15,0 0 0-15,0 0 16 0,0 0-13 16,0 0 5 0,22-3 18-16,4 3-3 0,5 0-4 15,8 0 9-15,3 0-13 16,5 0 2-16,6 0 2 16,-1 0-5-16,-3 0-8 15,-7 0-2-15,-4 0 5 16,-7 0 3-16,-2 0-6 15,-7 0 11-15,3-1-2 16,-3-1 3-16,-2 0-3 16,-2 0 8-16,-3 0-4 15,-4 2-12-15,-6-2-4 16,0 2-1-16,-5 0 0 16,0 0 0-16,0 0 0 0,0 0-2 15,4 0 0-15,0 0 0 16,1 0 0-16,-1 0-2 15,4 2 2-15,-4 7-1 16,-2 4 0-16,0 5 1 16,-2 4-2-16,0 2 6 15,0 2 2-15,0 4-3 16,0 0 12-16,0 2-2 16,0 2-2-16,-6 0-4 15,0 0 1-15,0 7-1 16,-1 0-1-16,3 4 10 15,0 1-4-15,-1 2 1 16,-2 2-1-16,1 2-6 16,1 6 3-16,1 4 2 15,2 3-5-15,-3 1-1 0,0 0-1 16,3-4-1-16,-2-1 2 16,2-1-1-16,-1-2-3 15,-1 2 1-15,2 4 1 16,2 2-1-16,-2 1 2 15,0 2 6-15,-1 0-4 16,-1 3-2-16,-1 0 0 16,1-1-3-16,-3 2 0 15,3-1-1-15,-1 3 0 16,3 1 1-16,2 3 0 16,0 3 0-16,0 4 1 15,0 2-2-15,0-6 2 0,0-4 2 16,0-6-1-16,0 1 0 15,0 5 3-15,0 0-3 16,0 0-1-16,0 1 0 16,0-3 0-16,0-2-1 15,0-2-1-15,0 2 5 16,0-3-2-16,0 1 0 16,0 0 0-16,0 0 1 15,0 2-4-15,0 7 1 16,0 3 0-16,0 0 1 15,0 0-1-15,0-4 0 16,0-4 0-16,0 1-1 16,0 1 3-16,0 1-3 0,0 0 1 15,0-2 0-15,0-3-1 16,-4-2 1-16,1-2-1 16,1-2 1-16,-1-3-1 15,-1 1 0-15,2 0 1 16,0 2 0-16,-2 0 0 15,1 0-1-15,-3 4 2 16,-1 7-2-16,0 1 0 16,-2 6 6-16,3-1-5 15,-2-5-1-15,4 2 1 0,2-4 1 16,0 2-2 0,0-2 1-16,-1 1-1 0,-1-3 0 15,2-4 3 1,-2 0-3-16,-2-1 1 0,2-1-1 15,-2 0 1-15,3 4-1 16,-3-2 0-16,2 0 2 16,-4-1-1-16,2-1-1 15,-3 2 1-15,1 6 0 16,-4 0 0-16,-1 1-1 16,-5-1 0-16,2-4 2 15,0-2-2-15,1 0 0 16,1-4 2-16,4-3-2 15,-1-3 0-15,3-6 1 16,0 0-1-16,3-4 0 0,1-4 1 16,2-3-1-16,0-7-1 15,2-2 1-15,0-4 0 16,-2-4-1-16,2-2 1 16,0-2 0-16,-6-6-2 15,0 0-4-15,-5-2-54 16,-9-8-92-16,-12-8-170 15</inkml:trace>
  <inkml:trace contextRef="#ctx0" brushRef="#br0" timeOffset="12889.18">3789 9697 339 0,'0'0'0'0,"0"0"-46"16,0 0 46-16,0 0 24 0,0 0 5 16,0 0 2-16,73 18 1 15,-46-14 4-15,-4 0-9 16,5 0-11-16,5 0-12 15,6-2 11-15,11 0 38 16,13-2-16-16,11 0-14 16,10 0-5-16,7-10 4 15,3-2 10-15,7 4-21 16,1 0 8-16,3 0-9 16,-1 4 12-16,1-2-7 15,0 2-12-15,-1 0 3 16,8-2-3-16,1-2 0 15,5 0 1-15,5-2 8 16,-5 0-12-16,0 0 5 16,-5 0 4-16,-1 0-4 0,0 2-2 15,-6 0 1-15,2 2 0 16,-6 2-1-16,2 0 1 16,0 4 1-16,-4-2 0 15,-3 0 1-15,-3 0-2 16,-3-2 3-16,-1 2-5 15,-1-2 2-15,0 0 0 16,0-1-3-16,3 0 1 16,-3-1-1-16,2-1 4 15,3 2 2-15,-3-1-3 16,-3 2 2-16,-3 1-4 16,-2 0 1-16,-8 3 0 15,2-2 0-15,-6 2 5 16,0 0-8-16,1 0 5 0,-4 0-2 15,1 0-1-15,0 0 2 16,-3 0-1-16,2 0 0 16,-1 0-2-16,2 0 1 15,0 0-1-15,-4 0 4 16,-2 0-3-16,-6 0-2 16,-4 0 1-16,1 0 1 15,-4 2-2-15,-2 0 1 16,1-1-1-16,3 2 2 15,-1-3-1-15,-2 0-1 16,2 0 0-16,-2 0 0 0,3 0 3 16,-4 0-3-1,1 0 1-15,-7 0 0 0,-2 0 0 16,-11 0-1-16,-8 0 1 16,-11 0-2-16,-4 0 2 15,-4 0 1-15,-2 0-1 16,0 0 0-16,0 0 0 15,0 0 1-15,0 0-1 16,0 0 1-16,0 0 2 16,0 0-2-16,2 0-1 15,0 0 1-15,3 0-1 16,-1 0 0-16,-2 0 0 16,-2 0-1-16,0 0 1 15,0 0-1-15,0 0-1 0,0 0 1 16,0 0 0-16,0 0 0 15,0 0 0-15,0 0 0 16,0 0 0-16,0 0-1 16,0 0-1-16,0 0-2 15,0 0-35-15,0 0-67 16,-9 0-66-16,-9 0 22 16,-9 0-83-16</inkml:trace>
  <inkml:trace contextRef="#ctx0" brushRef="#br0" timeOffset="15101.06">6096 1331 388 0,'0'0'6'0,"0"0"6"15,0 0 51-15,0 0-31 16,0 0 44-16,0 0-33 15,0-36-21-15,0 36 5 16,0 0-11-16,0 0-11 16,0 0-5-16,0 0 0 15,0 10-1-15,0 12 1 16,0 10 7-16,0 8 3 16,0 6 6-16,0 7-2 0,0 3 4 15,0 0-4 1,0 2 3-16,0 4 0 0,0 0-2 15,0 1-4-15,0 1 1 16,0 0 0-16,0 0-1 16,0 0 4-16,-4-4 3 15,0 3-5-15,-3-3-11 16,3 0 5-16,0-4-1 16,-2-4-2-16,6-2-1 15,-2 2 2-15,2-2-1 16,0-1 4-16,0 3-4 15,-2 0-3-15,-2 2 5 16,-1 2-4-16,3-2 6 16,0 3-5-16,2-3-3 15,0 0 0-15,-2-2 1 0,2-2 1 16,-2 0 1-16,2 4-3 16,-2 4 1-16,-1 7-1 15,-1-1 2-15,1 0-1 16,-1-2-1-16,2-2 0 15,-3-1 2-15,3-1 0 16,2 2 2-16,-4-2-4 16,2 4 1-16,0-2 1 15,2 0-1-15,-4 3 1 16,3-1 0-16,1-2-2 0,-3 0 4 16,1-2-4-1,2 0 1-15,-2 3-1 0,2-1 1 16,0-2 0-16,0-2-1 15,0 0 1-15,0 0-1 16,0 3 1-16,0 3-1 16,0 4 0-16,0 4 0 15,0 0 0-15,0-2 1 16,-5 1 0-16,3-5 0 16,-2 0-1-16,2 2 2 15,0-2-1-15,-1 2-1 16,1 0 1-16,-1 1-1 15,3-3 0-15,0 0-1 16,0 0 2-16,0 0-1 16,-1 1 1-16,-2 1-1 0,1-2 0 15,0 2 0-15,-1 0 1 16,1 0 0-16,0 0-1 16,2 1 1-16,-2 3-1 15,0 2 1-15,2 3-1 16,-2-3 1-16,2-4-1 15,0 0 0-15,0-4 1 16,0 3-1-16,-3-2 0 16,1 4 1-16,2 1-1 15,-2-2 0-15,-1-2 0 16,2-4 0-16,-2-1 0 16,3-3 0-16,-2-3 2 0,2 0-2 15,-3-3-2 1,1 0 2-16,0 2 0 0,2 0 0 15,-4 0 2-15,2-3-2 16,-3-1 0-16,1 0 0 16,-1-2 0-16,-2 4 0 15,3 0 0-15,0 1 0 16,-3 1 1-16,0-6-1 16,2-2-1-16,1-2 1 15,0 0 1-15,-1-2-1 16,1-2 0-16,0 3 0 15,-1-1 0-15,2 2-1 16,-1 0 1-16,2 0 0 0,0-4 0 16,0-2 0-1,-3 0-2-15,3-2 2 0,0 0 0 16,-2 0 0-16,0-4 0 16,3 0 0-16,-4 1 0 15,3-3 0-15,0-4 0 16,-3-2 0-16,5-4 0 15,-2-4-1-15,2-4 1 16,0-2-1-16,0-4 1 16,0-2 0-16,-2-2 0 15,2 0 0-15,0-2-1 16,-2 0-2-16,2 4-12 16,-2-2-3-16,0 2 9 15,-1 2 4-15,-1 0-6 0,1-2 1 16,1-2 0-16,0 0-4 15,-1-2-8-15,3 0-7 16,-4 0-11-16,-2 0-57 16,-2 0-132-16,2-14-227 15</inkml:trace>
  <inkml:trace contextRef="#ctx0" brushRef="#br0" timeOffset="17214.34">7572 1277 359 0,'0'0'5'16,"0"0"7"-16,0 0 34 15,0 0 11-15,0 0-27 16,0 0-18-16,-5-8-7 16,5 8-2-16,0 0 0 15,0 4 0-15,0 16 14 16,0 4 3-16,0 8-2 16,-4 6 3-16,2 5-9 0,-5-2 2 15,2 2 5-15,1-3-6 16,-1-2-5-16,3 4 8 15,0 4 0-15,2 7 2 16,0 5 0-16,0 4-1 16,0 2 1-16,0 0-1 15,0-6-5-15,0 0-4 16,0-6-3-16,0 2 0 16,0 5-1-16,6-1-1 15,-2 4 0-15,4 2 2 16,-3 0 1-16,-1 0 2 15,0 1-1-15,-2-1-2 16,1-2-2-16,1 0 5 16,-3 0-6-16,2 5 3 15,2-3 1-15,-2 4-2 0,-3 0-1 16,2 4-1-16,-2 5 5 16,0 7-5-16,0 0 3 15,0 0-2-15,0-2 1 16,0-5-2-16,0 0 0 15,0 0-1-15,0 1 0 16,0 2 0-16,0 1-1 16,0-3 1-16,0 0-1 15,0-2 0-15,0 0 0 16,0 0 0-16,0 5 1 0,0-3-1 16,0 0 1-1,0 2-1-15,0 2 0 0,-2 5 3 16,-6 1-2-16,2 0-1 15,1-1 1-15,-1-5-1 16,4-2 0-16,0 0 0 16,-3-2 0-16,0 2 0 15,-2-1 1-15,1-1 0 16,4-2-1-16,-5-2 0 16,3 2 1-16,-2-1-2 15,-2-1 2-15,0 0-1 16,1 0 0-16,-3 0 0 15,-2 1 1-15,-1 3-1 16,1 2 0-16,1 0 0 0,-2 0 0 16,3-4 1-16,-2-1-1 15,-2 1 0 1,1 3 1-16,-1-2-1 0,1 2 0 16,-2-3 0-16,1-6 0 15,1-2 0-15,-1-1 0 16,3-6 0-16,-3 2 0 15,1-1 0-15,1-2 0 16,0 2 0-16,3-2 2 16,-1-2-2-16,0-3 0 15,3-1 1-15,-2-2-1 16,0 0 1-16,2 2-2 16,1-1 1-16,2 1 0 15,-1 0 0-15,0-4-1 16,1-2 1-16,-3-2 1 0,3 0-1 15,0-2 1-15,1-1-2 16,-1-2 1-16,1 0 0 16,1-1 0-16,2 0 1 15,-2-2-1-15,-1 2 1 16,1-2-1-16,0 0 0 16,0-2 0-16,0 0 0 15,0-1 0-15,2-3 0 16,-2-4 1-16,2-2-1 15,0 0 0-15,0-2 0 16,0 0 0-16,0 0 0 0,0 2 0 16,0 2 0-16,0 0 0 15,-3 1 0-15,3-7 0 16,0-7-1-16,-2-2 1 16,2-8 0-16,0-1 0 15,-2-4 0-15,2 0 1 16,0 0-1-16,0 0 0 15,-2 0 0-15,-3 0-4 16,-2-15-77-16,1-16-93 16,3-9-74-16</inkml:trace>
  <inkml:trace contextRef="#ctx0" brushRef="#br0" timeOffset="19037.93">9067 1233 342 0,'0'0'17'0,"0"0"-11"16,0 0 24-16,0 0 21 15,0 0 2-15,0 0-27 16,-12-10-11-16,12 10-13 16,0 0-2-16,0 6 0 15,0 20 10-15,0 8 10 16,0 6 1-16,0 8 7 16,0 1-8-16,0-1-2 15,0 4 9-15,0-2-13 16,0 6 2-16,0 2 0 0,0 7-6 15,0 3-3 1,0 4 8-16,0 2-1 0,0-2-1 16,0 0 1-16,0 0-2 15,0 0-1-15,0 5-3 16,0-1-1-16,2 0 1 16,2 2 0-16,-2-1-2 15,0 1-3-15,0 0 3 16,-2 2 3-16,0 0-4 15,0-1 0-15,0-1-4 16,0 2 3-16,0 6 0 16,0 7-3-16,0 1-1 15,0 4 5-15,0-1-4 16,0-3 1-16,-2 6 3 16,-6-2-2-16,0 0-2 15,-1-4 3-15,3-3-2 16,-2-3 1-16,2 0-3 0,-1 1 4 15,1-3-4-15,1 4 2 16,-2-2 0-16,1 6-1 16,-1 7 0-16,-2 1 1 15,2 1-1-15,1-3 0 16,1-2 1-16,-1 0 1 16,1 2 0-16,-1-2-1 15,0-3 1-15,2-3 1 16,-2-4-2-16,2 1-2 15,-5-3 1-15,-1 0-1 16,2 0 1-16,-3 0 4 16,-3 0-4-16,5 7 1 0,-5 1 1 15,4 0 0 1,-3-1-3-16,-1-7 2 16,1 0 1-16,-2-2 1 0,3 3-1 15,-4-3 0-15,1 0-2 16,-2-2 0-16,-2-1 0 15,1-1 0-15,-1-4-1 16,0 0 4-16,-1 0-3 16,3-1-1-16,-4-3 0 15,4 0 2-15,1 6-1 16,-2 0-1-16,5 4 0 0,0 1 1 16,1-5 0-1,1-4-1-15,5-4 0 0,-3-2 0 16,6-1 1-16,1-1-1 15,0 0 0-15,0 0 0 16,0-6 0-16,2 0 0 16,0-3 0-16,0-1 0 15,0-4 1-15,0-2-1 16,0 0 0-16,0-2 0 16,0-4 0-16,0-1 0 15,0-3 1-15,0-2-1 16,0-2 0-16,0 0 0 15,0-6 0-15,0-2 0 16,0 0 0-16,0-6 0 16,0 0 0-16,0-4 0 0,0-4 0 15,0-4-2-15,0-4 2 16,0-3-4-16,0-3-40 16,0 0-14-16,-3-11-24 15,-3-23-141-15,-2-14-74 16</inkml:trace>
  <inkml:trace contextRef="#ctx0" brushRef="#br0" timeOffset="20695.26">4072 2448 210 0,'0'0'46'0,"0"0"-41"16,0 0 7-16,0 0 14 0,0 0 24 15,0 0 1-15,0 0-30 16,-6-12-19-16,6 12 4 15,19 0 10-15,3 10 9 16,2 4-6-16,5 0-6 16,8 0-6-16,5 0 2 15,9-4 4-15,16-6 2 16,15-1 15-16,16-3 15 16,13 0-4-16,7 0-9 15,5 0-15-15,-5 0 1 16,-4-3 1-16,-7 3-7 15,-3 0 1-15,1 0-7 16,4 0-2-16,3 0 0 16,-6 0 2-16,4 0-2 15,-1 0 0-15,4 0-2 0,1 0 4 16,2 0-3-16,-5 0-1 16,-1 0 3-16,-4 0-2 15,0 0 1-15,-4 0 0 16,-4 0 2-16,-7 0 0 15,3 0-3-15,-1 0-1 16,3 0 1-16,1 0 1 16,-2 0-3-16,-1-2 0 15,-3-2 2-15,1 0 1 16,-1 2-2-16,5-1 3 0,-3-2 0 16,1 1-2-1,-1-2-1-15,-1 0 2 16,-3 0-2-16,-2 0 4 0,-3 2-6 15,-6 0 2-15,-5 2 1 16,-4-2-2-16,-3 2 2 16,0 2 1-16,3-4-3 15,2 0 2-15,1 0-2 16,-3 0-1-16,-4 0 0 16,-7 2 2-16,-8-2-2 15,-2 0 0-15,-4 0 0 16,-1 0 0-16,-4 0 1 15,3 0 1-15,1 2-2 16,-1-2 1-16,1 0-1 0,-3-2 1 16,-2 2-1-16,-3 0 1 15,-4 0-1 1,-4 2 0-16,0 0 1 0,-2-2-1 16,-6 2 0-16,-1 0 0 15,-1 2 1-15,-7-2-1 16,-1 2 0-16,3 0 1 15,3-2-1-15,3 2 0 16,1-2 0-16,4-2 1 16,-3 2-2-16,-2 0 1 15,0 0 0-15,-5 2 0 16,-4 0 0-16,0 0 0 16,-7 0 0-16,0 0-1 0,-2 0-1 15,0 0-11 1,3 0-31-16,1 0-57 0,4 0-51 15,6 0-1 1,-3 2-26-16</inkml:trace>
  <inkml:trace contextRef="#ctx0" brushRef="#br0" timeOffset="21548.96">4691 1814 487 0,'0'0'13'0,"0"0"15"0,0 0 36 15,0 0 7-15,0 0-5 16,0 0-34-16,-7-23-29 15,7 26-3-15,-2 31 0 16,-3 19 5-16,-1 15 38 16,-5 0-18-16,-1-4-15 15,-1-4 0-15,-3-7-1 16,3-8-5-16,-1-4-4 16,4-7 0-16,3-10-4 15,3-10-45-15,2-8-101 16,-1-6 8-16,3 0-24 15</inkml:trace>
  <inkml:trace contextRef="#ctx0" brushRef="#br0" timeOffset="21830.38">4613 1909 195 0,'0'0'156'0,"9"-151"-143"16,0 89 40-16,2 12 5 15,5 8 3-15,3 8 2 16,6 3-39-16,4 10-8 15,2 2 9-15,2 12-7 16,1 7-12-16,-1 0 1 16,-4 18-6-16,-4 14 2 15,-11 8-3-15,-10 6 5 16,-4-2-2-16,0 0-2 0,-12-4 13 16,-17 5 3-1,-10-8-4-15,-10-1-8 0,2 3-5 16,-3-9 0-16,6-2-1 15,13-4-86-15,13-4-31 16,9-4-54-16,9-4-97 16</inkml:trace>
  <inkml:trace contextRef="#ctx0" brushRef="#br0" timeOffset="22100.42">4907 2023 473 0,'0'0'66'0,"0"0"30"0,0 0-15 16,0 0-1-16,0 0-46 15,0 0-34-15,13 0-2 16,-11 32 2-16,-2 4 10 16,0 4 7-16,0 0 0 15,-2 1-5-15,-6-1 3 16,-1-3-12-16,1-2 0 15,4-7-3-15,4-4-4 16,0-8-36-16,2-6-65 16,27-10-83-16,8 0-47 15</inkml:trace>
  <inkml:trace contextRef="#ctx0" brushRef="#br0" timeOffset="22580.89">5273 2133 536 0,'0'0'46'0,"0"0"34"16,0 0-12-16,0 0-15 15,-118-30-22-15,89 54-10 16,2 6-6-16,4 7 3 16,8-1-2-16,5-4-3 15,8-5-8-15,2-2-1 0,0-7-1 16,0-6-3-1,10-8 0-15,5-4 0 0,5 0 4 16,9-10 4-16,3-21 6 16,3-9-10-16,1-7-2 15,-3-6-1-15,2-5-1 16,-3-4 0-16,-6-4-2 16,-7-4 2-16,-6 1 3 15,-5 11 1-15,-6 10-3 16,2 22 8-16,-4 12 18 15,0 10-3-15,0 4-8 16,0 0-16-16,-6 38-3 16,-11 28 3-16,-6 25 5 15,1 7-2-15,2-4 7 16,8-6 1-16,11-13-2 16,1-13 2-16,0-14-8 15,18-14-1-15,9-10-4 0,8-12 0 16,7-12 1-16,1 0-42 15,-1-8-28-15,-11-14-69 16,-13-4-86-16,-18 0-78 16</inkml:trace>
  <inkml:trace contextRef="#ctx0" brushRef="#br0" timeOffset="23070.44">4941 1943 345 0,'0'0'103'0,"0"0"-76"16,0 0 38-16,0 0-9 15,0 0-6-15,0 0-12 16,-5-83-10-16,5 83-7 15,0-1-9-15,0-2 1 16,7 3-4-16,1-1-3 16,-1 1-2-16,0-2-1 15,-2 2-2-15,-3 0-1 16,-2 0-2-16,0 0-4 16,0 0-2-16,0 0-5 0,0 0 13 15,-7 0 0-15,-4 0 0 16,2 0 2-16,0 0-1 15,4-2-1-15,4-8 0 16,1-4-9-16,0 0 2 16,0-1-13-16,8 4 2 15,8 4 16-15,-3 5 2 16,-2 2 1-16,-2 0-1 16,-3 0-6-16,-2 6 6 15,-4 6-2-15,0 5-1 0,0 3-26 16,-14 0-6-1,-7-6-96-15,4-4-99 0</inkml:trace>
  <inkml:trace contextRef="#ctx0" brushRef="#br0" timeOffset="28065.9">6478 1770 421 0,'0'0'40'16,"0"0"-1"-16,0 0 9 15,0 0 39-15,0 0-25 16,0 0-41-16,0 0-7 15,0-46-9-15,0 60-5 16,0 28 0-16,0 16 41 16,-12 13 10-16,-9-1-26 15,-4-4 0-15,2-10-2 16,2-9-14-16,5-11-2 0,4-8-3 16,6-12 0-1,1-6-3-15,5-6 1 0,0-4 0 16,0 0 15-16,0-3 42 15,0-23-15-15,0-7-37 16,0-14-7-16,16-5 2 16,7-8-2-16,3-8 1 15,3-4-1-15,-4 4 0 16,-3 10-2-16,-5 17 1 16,-5 15-4-16,-1 14-1 15,-7 8 2-15,0 4-2 16,3 0-12-16,5 18 7 0,1 26 11 15,3 16 0 1,-5 9 2-16,-3 7 2 0,0-8-1 16,-6-4 7-16,-2-8-4 15,0-7-6-15,0-5 1 16,0-8-1-16,0-4-1 16,0-8-1-16,0-6-4 15,0-6-36-15,0-6-35 16,-2-6-44-16,-4 0-55 15,2-10 19-15,-2-16-295 16</inkml:trace>
  <inkml:trace contextRef="#ctx0" brushRef="#br0" timeOffset="28268.78">6420 2057 371 0,'0'0'36'0,"0"0"-26"16,0 0 88-16,0 0 31 15,0 0-48-15,0 0-66 16,-20-24-11-16,42 18 8 16,12-2-6-16,7-2-6 15,5-2-1-15,2 0-37 16,-1 2-57-16,-3-4-77 16,-5 2-37-16</inkml:trace>
  <inkml:trace contextRef="#ctx0" brushRef="#br0" timeOffset="28455.35">6798 1846 244 0,'0'0'263'16,"0"0"-232"-16,0 0 26 16,0 0 25-16,0 0-78 15,0 0 7-15,125-58-10 16,-67 48-1-16,-4 2-12 15,-8 4 2-15,-10 2-55 16,-14 2-66-16,-13 0 14 16</inkml:trace>
  <inkml:trace contextRef="#ctx0" brushRef="#br0" timeOffset="28704.4">6970 1764 512 0,'0'0'56'0,"0"0"-1"16,0 0 59-16,0 0-46 16,0 0-60-16,0 0-8 15,-26 46 0-15,14 13 14 16,-1 7-3-16,-3 0 2 16,1 0 2-16,-1-3-7 15,3-8-2-15,2-5-6 16,7-3-3-16,4-9-28 15,0-8-85-15,8-14-76 16,15-12-79-16</inkml:trace>
  <inkml:trace contextRef="#ctx0" brushRef="#br0" timeOffset="29507.24">7957 1720 524 0,'0'0'68'0,"0"0"-51"16,0 0 95-16,0 0-21 16,0 0-73-16,0 0-17 15,-45 108 15-15,28-33 15 16,-1 1-2-16,1-4 2 16,1-10-17-16,3-13-8 15,3-8-5-15,8-13 0 0,0-10-1 16,2-5 1-1,0-11-1-15,0-2 0 0,0 0 5 16,0-12 4 0,0-20-9-16,2-12-11 0,10-11 11 15,-2-9 0-15,3-10 0 16,1-4-1-16,1 1 1 16,4 11-2-16,3 16 1 15,2 18 1-15,3 12-4 16,2 16 1-16,4 4 3 15,1 12-2-15,-3 24 2 16,-9 8 0-16,-8 6 1 16,-14 3 1-16,0-3-2 15,-14-2-3-15,-17-6 3 16,-5-12 0-16,5-8 1 16,9-12-1-16,9-4 2 15,6-6 2-15,4 0 7 0,3 0 7 16,0 0-11-1,0-6-7-15,21 2 0 0,5 4 0 16,3 0 0-16,0 0 0 16,-2 18-1-16,-2 6 2 15,-3 2-1-15,-4 2 0 16,-9 0 0-16,-7 1 0 16,-2 0-1-16,-9 4 1 15,-24-1 0-15,-12-4 1 16,-8-4 1-16,-7-10-1 15,2-6 4-15,4-8-2 16,8 0 2-16,7-4 1 16,12-14-3-16,14-4-1 15,9-4-2-15,4-3-31 0,22-3-86 16,27-5-186-16,9-3-267 16</inkml:trace>
  <inkml:trace contextRef="#ctx0" brushRef="#br0" timeOffset="29710.56">8234 1810 671 0,'0'0'52'0,"0"0"-46"16,0 0 30-16,0 0 34 16,115-108-32-16,-57 98-37 15,9 6 4-15,-2 2-5 16,-12 2-4-16,-15 0-47 15,-16 4-62-15,-12 10-46 16,-10-2-16-16,0-2-91 16</inkml:trace>
  <inkml:trace contextRef="#ctx0" brushRef="#br0" timeOffset="29919.6">8552 1720 32 0,'0'0'328'15,"0"0"-297"-15,0 0 56 16,0 0 39-16,0 0-37 0,0 0-63 15,-44-16-24-15,30 52 24 16,-1 15 35-16,-3 9-18 16,-1 8-8-16,2 4 5 15,-3-6-7-15,3-2-8 16,-2-9-16-16,6-10-8 16,6-4-1-16,7-7-1 15,0-8-33-15,0-8-105 16,20-12-179-16</inkml:trace>
  <inkml:trace contextRef="#ctx0" brushRef="#br0" timeOffset="31193.6">9334 1530 426 0,'0'0'90'16,"0"0"-60"-16,0 0 62 15,0 0 22-15,0 0-53 16,0 0-57-16,0 30-3 16,-5 34 25-16,-8 14 19 15,2 11-10-15,-4-2-6 16,2-4-11-16,-1-15-8 16,1-14-6-16,1-14 0 15,6-12 0-15,3-10-4 16,1-10 1-16,0-4-1 0,2-4 3 15,0 0 10-15,0-14 35 16,0-20-21-16,0-14-24 16,2-14-1-16,13-14 2 15,4-15-3-15,1-3 0 16,-1-2-1-16,4 8 0 16,4 8-2-16,0 12-4 15,0 15 2-15,-1 17 0 16,-2 18 2-16,-3 12-4 15,-3 6-1-15,1 2-1 16,2 22 7-16,-9 13-1 16,-5 3 2-16,-7-1 0 15,0 1-2-15,-9-7 4 16,-18-3 1-16,-8-2-1 16,-5-2 1-16,-11-2 0 0,-5-2-3 15,9-4 0 1,4-6 0-16,20-2-9 0,11-2-75 15,12-4-95-15,0 0-185 16</inkml:trace>
  <inkml:trace contextRef="#ctx0" brushRef="#br0" timeOffset="31873.02">9443 2025 597 0,'0'0'112'15,"0"0"-106"-15,0 0 75 0,0 0-9 16,0 0-39-16,90-138-24 16,-61 93-1-16,-3-3 3 15,-6 9 1-15,-6 2-1 16,-6 7-1-16,-5 8-4 16,-1 8 0-16,-2 10-2 15,0 4-4-15,-5 6-3 16,-19 26 3-16,-2 8 2 15,-2-2 0-15,13-6-2 16,11-9 0-16,4-8-5 16,0-7 3-16,0-5 0 15,22-3 2-15,14-11 11 16,8-14-8-16,3-8-2 16,-7 3-1-16,-7 6 0 15,-6 4 0-15,-7 4 0 0,-7 6 0 16,-6 4 0-16,-5 6 0 15,-1 0-4-15,-1 8-6 16,0 18 10-16,0 10 0 16,0 0 3-16,-5 1 0 15,0-4-1-15,5-6-1 16,0-9-1-16,0-6-2 16,0-6 2-16,13-2 1 15,8-4 2-15,3 0-1 16,5-14 10-16,3-11-11 15,-1-3 3-15,-2-2-3 16,-2 2-1-16,-8-4-1 0,-1 4 1 16,-5 6 0-1,-5 6 0-15,-4 6 2 0,-4 6-2 16,0 4-1-16,0 0 1 16,0 4-8-16,0 22 5 15,-4 10 3-15,-8 5 2 16,5 3 0-16,5-7 1 15,2 0 0-15,0-7-3 16,0-8-4-16,9-6 3 16,7-6-6-16,1-10-49 15,4 0-73-15,6-2-94 16,-1-20-76-16</inkml:trace>
  <inkml:trace contextRef="#ctx0" brushRef="#br0" timeOffset="32124.31">10203 1496 201 0,'0'0'275'0,"0"0"-235"16,-14-105 59-16,14 90-3 15,0 6-36-15,0 9-33 16,3 0-25-16,6 2-1 16,-7 16 1-16,-2 7-1 15,0-2 0-15,-7 1 12 16,-17-2-7-16,-3-5 1 15,-4-7-3-15,6-4 0 0,7-4-1 16,5-2-1-16,5 0-1 16,2 0-1-16,6 0-28 15,0 0-41-15,0 0-87 16,0 0-159-16</inkml:trace>
  <inkml:trace contextRef="#ctx0" brushRef="#br0" timeOffset="33828.18">4956 2957 337 0,'0'0'45'15,"0"0"16"-15,0 0-17 16,0 0 20-16,0 0-22 16,0 0-42-16,-7 10 4 15,3 39 9-15,-5 11 78 16,-5 10-44-16,-1 0-9 16,-5-2-12-16,5-3-5 15,1-7-7-15,3-12-4 0,7-12 1 16,-3-12-8-1,6-12-3-15,1-6 3 0,0-2 2 16,0-2 9-16,0-2 34 16,0-26-5-16,0-10-38 15,0-10-3-15,0-5-1 16,14-1 0-16,-1-4-1 16,3-2 0-16,-1 0 0 15,1 2 0-15,0 9 0 16,-5 12 0-16,-2 13-1 15,-3 12 0-15,1 9-3 16,2 3-2-16,2 21-1 16,8 19 7-16,-2 12 1 15,1 4 2-15,-3 0-3 16,1-2 1-16,-3-4-1 16,1-4 2-16,-3-2-2 15,-5 1 0-15,-1-1 0 0,-4-4-2 16,-1-4-26-1,0-6-48-15,0-6-58 0,-4-10-68 16,-6-10-131-16</inkml:trace>
  <inkml:trace contextRef="#ctx0" brushRef="#br0" timeOffset="34049.28">4783 3314 61 0,'0'0'519'0,"0"0"-490"0,0 0 49 16,0 0-4-16,0 0-38 15,0 0-25-15,35-40-9 16,21 32-1-16,6 0 4 16,3 0-5-16,-1 4-15 15,-6 0-79-15,-7 0-30 16,-10 2-76-16</inkml:trace>
  <inkml:trace contextRef="#ctx0" brushRef="#br0" timeOffset="34904.86">4927 4217 641 0,'0'0'32'16,"0"0"-9"-16,0 0 73 16,0 0-11-16,0 0-74 15,0 0-11-15,0 42 0 16,0 10 4-16,0 6 10 16,-2-4-3-16,-1 0 1 15,-1-7-4-15,0-7-2 16,-1-6-6-16,3-10 2 15,2-10-2-15,0-6 1 16,0-6-1-16,0-2 3 16,0 0 4-16,0 0 6 15,0-26 1-15,-2-14-12 16,2-10-1-16,0-10 0 0,0-5-1 16,2 3 0-1,9 4-1-15,2 8 1 0,5 8 0 16,3 12-2-16,2 9 2 15,2 11-5-15,0 10 3 16,-1 5 0-16,-1 25 2 16,-6 6 0-16,-3 2 0 15,-12 0 0-15,-2-2-1 16,0 0-1-16,-11-6 2 16,-9-4-3-16,-2-8 3 15,3-8 0-15,6-4 1 16,5-6 3-16,4 0-1 15,4 0 5-15,0 0-1 16,0 0-2-16,0 0-5 0,0 0-5 16,8 0-4-16,17 0 5 15,4 8 4-15,-4 13 0 16,0 2-1-16,-4 5 1 16,-8 1 0-16,-10 3-1 15,-3-2-2-15,0 0 0 16,-16 0 2-16,-17-4-1 15,-13-6 2-15,2-6 0 16,-3-10 2-16,5-4-1 16,2 0 2-16,7 0 0 15,6-10-2-15,9 0 0 16,5 4-1-16,9 2-25 16,4 2-33-16,0 2-76 0,6 0-221 15,12 4-27 1</inkml:trace>
  <inkml:trace contextRef="#ctx0" brushRef="#br0" timeOffset="35312.75">5070 5189 476 0,'0'0'82'15,"0"0"-72"-15,0 0 63 16,0 0 35-16,8-106-51 16,-8 98-43-16,-17 8-9 15,-10 0 5-15,-8 8 0 16,-8 22-9-16,1 10 4 15,-3 9 3-15,5 2 11 16,6 7 11-16,8 1 1 16,8-3-4-16,12-8-10 15,6-10-5-15,0-6-9 16,28-10 1-16,13-7 2 16,11-12 7-16,13-3-4 15,7-2 0-15,-5-16-9 0,-5 2-46 16,-13 0-54-16,-13 4-108 15,-15 4-201-15</inkml:trace>
  <inkml:trace contextRef="#ctx0" brushRef="#br0" timeOffset="35869.36">4878 6238 621 0,'0'0'42'16,"0"0"-5"-16,0 0 58 15,0 0-39-15,0 0-47 16,0 0-6-16,-12 56 6 16,12 4 29-16,-6 8-5 15,-3 1-17-15,-7 1 4 0,3-2-9 16,-5-6-8-1,5-6-3-15,2-11 0 0,2-15-2 16,4-10-25 0,5-12-34-16,0-8-59 0,0-7-26 15,0-29-45-15,0-15-233 16</inkml:trace>
  <inkml:trace contextRef="#ctx0" brushRef="#br0" timeOffset="36128.6">4766 6399 328 0,'0'0'99'0,"0"0"16"15,11-117-27-15,5 95 0 16,7 8-39-16,6 10-24 16,13 4-11-16,7 6-9 15,5 24 5-15,3 8-1 16,-7 6 6-16,-9-1-1 0,-12-1-2 16,-12-4 6-16,-11 0-7 15,-6 0 6-15,-2 0-4 16,-34 2-8-16,-13 0 8 15,-13-6-9-15,-3-7 0 16,3-9-4-16,8-10 2 16,12-2-2-16,13-5-7 15,9-1-23-15,9 3-49 16,9 1-67-16,2 6-128 16</inkml:trace>
  <inkml:trace contextRef="#ctx0" brushRef="#br0" timeOffset="36601.32">4711 7383 625 0,'0'0'60'0,"0"0"-55"16,0 0 29 0,0 0 6-16,0 0-27 0,0 0 2 15,-22 123 9-15,10-64-2 16,-1 6 19-16,-1-3-9 15,4-6-5-15,1-8-3 16,7-12-11-16,2-8 1 16,0-10-7-16,0-8-1 15,15-3-2-15,7-7 3 16,10 0-5-16,3 0 16 16,9-17-8-16,1 2-3 15,-3-2-7-15,-1 3 0 16,-8 4-12-16,-6 0-2 15,-5 2-5-15,-4 0-19 0,-5 2-7 16,-3 2-46-16,-8-2-19 16,-2-2-62-16,0 2-123 15</inkml:trace>
  <inkml:trace contextRef="#ctx0" brushRef="#br0" timeOffset="36834.11">4633 7726 679 0,'0'0'53'0,"0"0"28"15,0 0-4-15,0 0-30 16,0 0-32-16,0 0-8 0,92-93-4 16,-40 78 2-1,0 1-5-15,-9 2 1 0,-8 6-2 16,-11-1-25-16,-8 3-43 15,-7 4-56-15,-7-1-82 16,-2-1-33-16</inkml:trace>
  <inkml:trace contextRef="#ctx0" brushRef="#br0" timeOffset="37044.15">4713 7399 37 0,'0'0'507'0,"0"0"-459"15,0 0 66-15,0 0 0 16,0 0-68-16,0 0-40 16,29-68-5-16,20 54 33 15,7 4-16-15,-3 0-8 16,-2 4-8-16,-3 4-2 16,-6 0 0-16,-7 2-16 15,-6 0-45-15,-8 0-103 16,-11 6-87-16</inkml:trace>
  <inkml:trace contextRef="#ctx0" brushRef="#br0" timeOffset="37682.14">4737 8496 648 0,'0'0'44'0,"0"0"-30"16,0 0 53-16,0 0-40 15,0 0-26-15,0 0 4 16,-4 136 11-16,-2-68 23 15,1 3-4-15,-2-1 7 16,3-8-7-16,-1-12-16 16,5-10-6-16,0-12-1 15,-2-7 0-15,2-10-4 16,0-4-5-16,0-6 2 16,0-1 7-16,-2 0 24 15,2-28 9-15,0-20-38 0,0-14-6 16,0-12-1-16,0-8 0 15,2-3-1-15,9 3-12 16,3 10-1-16,3 12-2 16,-1 16 13-16,-1 10 3 15,3 9-14-15,5 6 7 16,4 6-1-16,4 5 2 16,5 5-15-16,-3 3-15 15,-4 0-13-15,-10 3-23 16,-5 19-60-16,-9 11-110 15,-5 5-186-15</inkml:trace>
  <inkml:trace contextRef="#ctx0" brushRef="#br0" timeOffset="37910.68">4720 8817 625 0,'0'0'85'0,"0"0"-65"16,0 0 110-16,0 0-28 15,0 0-82-15,0 0-19 16,-12 8 12-16,49-16 13 16,9-10 10-16,6 0-27 15,4 0-9-15,-6 0-11 16,2 4-36-16,-8 5-16 16,-5 2-8-16,-14-1-218 0,-6-6-144 15</inkml:trace>
  <inkml:trace contextRef="#ctx0" brushRef="#br0" timeOffset="39509.11">4216 3609 358 0,'0'0'29'0,"0"0"-28"16,0 0 6-16,0 0 24 16,0 0 35-16,0 0-7 15,-77-2-28-15,77 2-28 16,0 0 8-16,4 14-3 15,15 0-1-15,10 2 10 0,8-4 19 16,9 0 0-16,10-6-13 16,8-6 9-16,15 0 18 15,7 0-16-15,13 0-11 16,1 0-5-16,4 0-9 16,6-1 10-16,-6-4-10 15,1 1-4-15,0 2-3 16,-1-1 3-16,6 0-1 15,0 2 3-15,2-6-5 16,-4-3-1-16,0-2 4 16,0 0 0-16,-2 2 2 15,2 2-3-15,-6 2-1 16,-2 0-1-16,0 4 1 16,1 0-3-16,1-2 2 15,-2 2 4-15,-2-2-2 0,3-2 2 16,1-2 1-16,8 2 1 15,1-2-4-15,3 2 0 16,-1 2-2-16,-2 0 1 16,1 2-3-16,-5-2 4 15,0 2-1-15,-7-2 0 16,-2 0 2-16,0 0-4 16,-3-2 6-16,2 0-1 15,-3 0-3-15,-1 2 2 16,-4-2-4-16,0 2 7 15,-2-2-6-15,2 0 2 16,-6 0 1-16,-2-2-1 0,-2 2-3 16,-6-4 5-16,6 0-1 15,-2 0 0-15,4 0-3 16,-3 2-1-16,-5 4 2 16,-8 0-3-16,-5 0 2 15,-4 2-2-15,-5-2 1 16,2 1 0-16,1-1 0 15,0 0 3-15,1-1-3 16,0-1 2-16,-1 2-2 16,-7-3 0-16,-9 5 1 15,-9 1-1-15,-4 1 0 0,-1-3 0 16,2 2 0 0,6-2 2-16,8-1-2 0,2 0 0 15,3 1 0 1,-3-1 1-16,-8 0-2 0,-12 1 1 15,-13 3 0-15,-5 0-1 16,-4 0-6-16,0 0 1 16,0 0-2-16,0 0-36 15,-6 0-51-15,-15 4 18 16,-12 13-65-16,-11-2-85 16,-10 0-78-16</inkml:trace>
  <inkml:trace contextRef="#ctx0" brushRef="#br0" timeOffset="40800.41">4455 4886 269 0,'0'0'4'0,"0"0"-3"15,0 0 8-15,0 0 48 16,0 0 3-16,0 0-14 16,-110-8-7-16,110 7 1 15,0-2 3-15,0 3-29 16,0 0-14-16,16 0 7 16,9 0 10-16,10 0-2 0,12 0-5 15,13 0 28 1,12 0 11-16,14 0-5 0,11 0-12 15,7 0-9-15,10 0-6 16,1 0-6-16,13-6 0 16,3-2-3-16,9 3-3 15,3 0 4-15,4 1 4 16,2 0-2-16,-2-2-10 16,0 1 12-16,-2-3-7 15,-2 3-2-15,-5 1 3 16,-3-1-1-16,2 1-4 15,-2-3 6-15,6 1 0 16,0 2-8-16,-3 2 9 0,-9 2-7 16,-5 0 1-16,-1-2-3 15,-1-2 1 1,5-2 4-16,0-2 0 0,0 2-1 16,-1 0-1-16,-11 2-2 15,-5 0 1-15,-10 2 0 16,-9 0-1-16,0 0 0 15,1 0 1-15,-3 0 3 16,-6-4-3-16,-4 2 1 16,-5-2-2-16,-7-2-1 15,-2 4 3-15,-5-2-2 16,-2 0 0-16,-3 0 1 16,1 0 2-16,-5-2 3 15,3 0-2-15,1 0 3 0,-1-2-4 16,-1 4-2-1,-3 0 0-15,-6 2-2 0,-2 2 2 16,-9 0 0-16,-2 0-1 16,-6 2-1-16,0-2 2 15,2 0 1-15,-1 0 3 16,6 0-2-16,1-2-2 16,0 0-1-16,5 0 2 15,-3 0 1-15,1 0-1 16,-2 2 0-16,-5-2 0 15,-9 2-1-15,-6 2-1 16,-6-2 0-16,-6 2 2 0,1 0-2 16,-1 0 1-16,2 0-2 15,3-2 2-15,2 0-2 16,4-2-1-16,-4 4 0 16,-2-2 0-16,-7 2-6 15,0 0-42-15,-18 0-46 16,-47 0-134-16,-37 8-118 15</inkml:trace>
  <inkml:trace contextRef="#ctx0" brushRef="#br0" timeOffset="41904.21">4290 5943 419 0,'0'0'16'0,"0"0"-14"16,0 0 2-16,0 0 28 15,0 0 8-15,0 0-24 16,-16 0-9-16,16 0-2 15,0 0 16-15,0 0-16 16,7 0-2-16,22 0 34 16,16 0 12-16,17 0-17 15,13 0 18-15,19 0-17 16,6 0-2-16,12 0-7 16,6 0-5-16,0 0 4 15,3 0-10-15,3 0 2 16,10 0-3-16,11-8 4 15,8-2-1-15,12-6-3 16,5-4-4-16,6 0-4 0,10 2 2 16,-3 4-4-16,-7 2-2 15,-9 8 2-15,-8 0 3 16,-7 2-3-16,-5 2 1 16,1 0-3-16,0-2-1 15,-1-4 0-15,4-2 1 16,1-2 0-16,-6 2 0 15,-3 0 0-15,-6 4 1 16,-10 0 1-16,-12 2-1 16,-8 0 0-16,-5 2-1 15,0-4 8-15,0-2-1 16,-5 0-4-16,-3-2-2 16,0 2-1-16,-7 0 0 0,-7-1 1 15,0 2-1-15,-16 1 1 16,-10 2 0-16,-12-1 1 15,-9 2 1-15,-8-2 1 16,-9 2-1-16,-3-1-3 16,-4 2 0-16,3-2 2 15,0 2-2-15,5-2 2 16,2 2-2-16,6 0 1 16,-3-2 0-16,3 2-1 15,-1 0 0-15,-2 0 0 16,-1 0 2-16,-8-2 3 15,-5 2-1-15,-3 0-2 0,-5 0-1 16,0 0 1 0,0-3 0-16,0 3-1 0,0 0-1 15,0 0-3-15,0 0-13 16,0 0-7-16,0-1-16 16,-16 1-64-16,-23-3-102 15,-22 2-126-15</inkml:trace>
  <inkml:trace contextRef="#ctx0" brushRef="#br0" timeOffset="42988.99">4022 7078 450 0,'0'0'39'0,"0"0"-39"16,0 0 0-16,0 0 10 15,0 0 13-15,0 0 25 16,150 14-2-16,-54-14 12 16,20 0 23-16,13 0-23 15,6 0-16-15,8 0-11 16,4-6-7-16,-1 0-5 16,2 3-5-16,4-4-3 15,1 1 5-15,8-2-7 16,4-2-1-16,0-4-3 15,1 0-2-15,0 0 0 16,-4 0 0-16,-4 0 0 16,-6-2 0-16,-7 4 3 0,0 0 0 15,-5 0-1-15,3 2-1 16,-2-4-4-16,3-4 3 16,5-2 3-16,5-2-5 15,4 2-1-15,0 0 0 16,-4 2 0-16,-9 1 3 15,-7 1-3-15,-6 2 0 16,-8 3 4-16,1 0-4 16,0 3 1-16,-7-4-2 15,-5 0-1-15,-3 2 1 16,-6-6 1-16,-4 2 1 16,-3 2-1-16,-4 2 0 15,-3 0 1-15,-7 2-1 0,0 0 2 16,0 2 3-16,-3 2-2 15,-2-2 1-15,-3 0-1 16,-3 2 2-16,-3-2-4 16,0 2 0-16,-7 0 1 15,-4 0 0-15,-8 2-1 16,-8 0-1-16,-9-2 2 16,-2 2-2-16,-2 0 3 15,0-2 4-15,3 0 4 16,-3-2-2-16,0 0 2 15,-5 4-5-15,-11-2-6 16,-6 4 0-16,-7 0-9 0,-7 0-38 16,-37 0-45-1,-34 8-58-15,-27 6-185 0</inkml:trace>
  <inkml:trace contextRef="#ctx0" brushRef="#br0" timeOffset="44138.82">4089 8141 327 0,'0'0'26'15,"0"0"-14"-15,-114 10-9 16,74-4-1-16,1 2 3 16,7-4 14-16,12 0-6 15,11-2 25-15,9-2-7 16,0 2-5-16,15 0-15 0,24-2 8 16,15 0 43-16,21 0-15 15,12 0-3-15,15 0-4 16,10-2-11-1,6 0-8-15,6-2-7 0,4 0 5 16,10-4-6-16,7-4 2 16,6 0 5-16,7-4-4 15,3 0 1-15,-3 2-5 16,-5 0 3-16,-7 2-9 16,-9 0 4-16,0 2-2 15,-4 2-1-15,0 0-5 16,2 2 2-16,0 0 0 15,2 0 6-15,-4-2-2 16,5-1 2-16,-4 5 6 0,2 3-16 16,-5-3 0-1,-11 4 0-15,-8-4 0 0,-6-1-4 16,-2 4 4-16,-2-3 1 16,0 0 2-16,-1 2-2 15,1 2 2-15,-2 0-3 16,1 0 4-16,-5 0-1 15,-5 0-1-15,-3 0 2 16,0-3 4-16,-1 2-5 16,2-2 6-16,0 2-9 15,-4 1 3-15,-5 0-4 16,0 0 1-16,-2 0 0 16,2 0 0-16,-1 0 1 0,-4-3 0 15,-3 0-1 1,1-1 0-16,-4 0 6 0,0 0-2 15,-3 0-1-15,-1 0 1 16,-3 4-3-16,-6-2 4 16,-2 2-5-16,-7 0 0 15,-5-3-1-15,-4 2 2 16,-3-2 3-16,-1 2-3 16,-1-2 10-16,1-1-11 15,0 2 14-15,-1-2-12 16,-2 0-1-16,-2 3 2 15,-5-2 0-15,-6 2-3 0,-7 1 0 16,-4 0 2 0,-7 0-2-16,0 0-5 0,0 0 3 15,0 0-12-15,-14 0-51 16,-25 0-54-16,-19 0-137 16,-11 0-163-16</inkml:trace>
  <inkml:trace contextRef="#ctx0" brushRef="#br0" timeOffset="46593.3">6651 4044 549 0,'0'0'28'0,"0"0"-24"15,0 0 37-15,0 0 39 0,0 0-33 16,0 0-42-16,0 0-5 16,-93 62 7-16,86-13 12 15,5-1 3-15,2-6-7 16,0-8-4-16,9-6 0 16,9-8-5-16,1-8 1 15,2-4-2-15,3-6 3 16,1-2 6-16,4 0 9 15,0-14-4-15,-5-8-7 16,-2-6 4-16,-5-4 1 16,-9-2-8-16,-6-4 3 15,-2-6 7-15,0-1 1 0,-24 3-3 16,-5 4-13-16,-5 8 4 16,1 10-4-16,0 10-2 15,-1 10-4-15,1 0-3 16,-3 2-2-16,7 20-14 15,5 2-53-15,8 2-19 16,11-2-3-16,5-1-68 16,0-5-48-16</inkml:trace>
  <inkml:trace contextRef="#ctx0" brushRef="#br0" timeOffset="48055.18">6728 3928 239 0,'0'0'21'16,"0"0"-4"-16,0 0 29 16,0 0 12-16,0 0-15 15,0 0-18-15,-25-10 12 16,20 10-12-16,-1-2-5 16,-2 2-10-16,2 0-2 15,-3 0-2-15,-1 0-1 16,-2 2-2-16,1 12 14 15,-3 2 0-15,1 0 0 0,2 2-7 16,0 0 10-16,0 0-7 16,2 1-3-16,2-1-5 15,-2 0-2-15,3-3 4 16,1 3-1-16,-2-1 0 16,3-3-1-16,-1 2 3 15,1-2-3-15,2 1-1 16,0 0 1-16,2-1-4 15,0 2-1-15,0-2 1 16,0-2 1-16,0 2-2 16,0-4 1-16,0-2-1 15,0 0 1-15,2-4-1 16,0 2 0-16,2-2-4 16,1 0 0-16,2 2-5 0,2 0-67 15,4 0-7-15,3 2-19 16,-1-2-27-16,1 2-67 15</inkml:trace>
  <inkml:trace contextRef="#ctx0" brushRef="#br0" timeOffset="49260.5">6522 5350 556 0,'0'0'30'0,"0"0"-6"16,0 0 76-16,0 0-1 16,0 0-38-16,0 0-24 15,11-22-35-15,7-2 8 0,5-1 1 16,-4-2-4-16,2 0-5 16,-1 1 4-16,-5 2-2 15,-3-2 3-15,-6 4-1 16,-1 2 4-16,-1 2 5 15,-4 8 2-15,2 2-6 16,-2 4 4-16,0 2-5 16,0 2-10-16,0 0-2 15,0 0-8-15,0 24 2 16,0 14 8-16,-9 10 4 16,-1 6-2-16,2-1 0 15,2-6-2-15,4 0 0 16,2-5 3-16,0-2-3 0,0-4 1 15,0-2-1 1,-3-3 0-16,3-6 0 0,-2-5 0 16,2-4 1-16,-4-4-1 15,0-3 0-15,-2-4-6 16,0-1 6-16,-3-1 0 16,1 1 0-16,-6-4 1 15,1 2 1-15,-1-1-1 16,3 2 1-16,2-2-2 15,2 2 1-15,3-3-1 16,4 1 0-16,0-1 1 16,0 0-1-16,0 0-3 15,0 0-3-15,0 0-7 16,16 0 13-16,8 0 3 0,8 0 0 16,-1-4-1-1,4-1 2-15,-1-4-2 0,1 1 0 16,-4 1-1-16,-2-1 0 15,-8 4 0-15,-8 1-2 16,-7 1 1-16,-4 2-1 16,0 0 0-16,2-1-12 15,-4 1-21-15,0 0-33 16,0 0-55-16,0 0-124 16,0-4-34-16</inkml:trace>
  <inkml:trace contextRef="#ctx0" brushRef="#br0" timeOffset="50111.94">6678 2966 539 0,'0'0'28'16,"0"0"4"-16,0 0 32 15,0 0 9-15,0 0-17 16,0 0-21-16,-25-83-9 15,48 71-15-15,4 0 5 16,4 4-8-16,0 8-2 16,0 0-2-16,-4 16-3 15,-4 20-2-15,-10 10 2 16,-13 7 0-16,0 2-1 0,-5 0 2 16,-24-1 5-1,-4-4-6-15,-2-4 2 0,1-8-3 16,5-4 6-16,9-12-6 15,7-7 5-15,5-8-1 16,6-4-1-16,2-3 6 16,0 0 9-16,0 0-14 15,0 0-3-15,5 0-1 16,19 0 12-16,14 0 7 16,9-4-5-16,7-6-7 15,-1 2-5-15,-6-1 0 16,-7 4-1-16,-7 1-2 15,-10 1-1-15,-3 3 2 16,-5 0-5-16,-1 0-13 16,1 0-14-16,-1 0-57 0,1 0-54 15,-6 8-133-15</inkml:trace>
  <inkml:trace contextRef="#ctx0" brushRef="#br0" timeOffset="51037.21">6335 6414 592 0,'0'0'11'0,"0"0"-10"16,0 0 31-16,0 0 40 15,0 0-41-15,0 0-20 16,108-82 0-16,-83 82-5 16,0 10 4-16,-4 11-8 15,-9 1 0-15,-5 3 2 16,-7 4 3-16,0-1 7 16,-11 0 5-16,-14-2 0 15,2-2-7-15,-2-10-7 16,9-6-2-16,9-4 1 15,5-4 0-15,2 0 2 0,0 0 8 16,0 0 1-16,0 0-15 16,5 2-6-16,17 6 6 15,7 6 6-15,5 6-4 16,-3 6-1-16,0 2 1 16,-9 2-2-1,-4 0 1-15,-10 1 1 0,-8 1-2 16,0-2 2-16,-26 4-2 15,-14-2 7-15,-4-8-3 16,-2-8-3-16,4-8 1 16,9-8 0-16,2 0 11 15,6-2 0-15,8-14-6 16,1-2-7-16,9 0 0 16,7-2-37-16,0 1-47 0,0 1-176 15,16 8-111 1</inkml:trace>
  <inkml:trace contextRef="#ctx0" brushRef="#br0" timeOffset="51974.05">6468 7273 526 0,'0'0'35'0,"0"0"4"15,0 0 54-15,0 0-36 16,0 0-45-16,0 0-12 16,0-4-1-16,0 38 1 15,-8 14 16-15,-7 4 2 16,-1 2-1-16,-3 0 10 15,4-5-12-15,2-9-7 16,7-8 1-16,6-6-8 16,0-10 1-16,0-4-2 15,17-6-2-15,6-6 2 0,4 0 3 16,6 0 2-16,2-16-2 16,-1-4-3-16,-5 0-4 15,-8-1-5 1,-2-1 8-16,-9 4-3 0,0 4 4 15,-6 3 0-15,-4 4 7 16,0 3 7-16,0 3-4 16,0 1 6-16,0 0-6 15,0 5-10-15,0 31 0 16,-12 15 3-16,0 3 8 16,-1 2 1-16,3-4-1 15,1-8 5-15,5-6 1 16,0-5-4-16,2-5-9 0,2-6-3 15,0-7-1 1,-3-1-2-16,1-3-22 0,-1-1-67 16,-1 2-110-16,-3 2-132 15</inkml:trace>
  <inkml:trace contextRef="#ctx0" brushRef="#br0" timeOffset="52419.64">6364 8446 649 0,'0'0'77'0,"0"0"-73"16,0 0-4-16,0 0 1 15,0 0 4-15,0 0 12 16,0 80-9-16,0-50 2 16,7-6 0-16,7-2 5 15,5-2 0-15,6 0 8 16,2 1-9-16,2 1 1 16,0 1-6-16,0 2 8 15,-5-3-6-15,-2-1 0 16,-6-2-1-16,-3-5 7 15,-7 0-4-15,-4-2-2 16,-2-2 7-16,0 2 3 0,0 4 6 16,-12 2 7-16,-15 4-3 15,-11 0-18-15,-4-4-7 16,-1-6-3-16,5-4-3 16,7-8-4-16,7 0-36 15,8-16-33-15,9-18-65 16,7-10-183-16</inkml:trace>
  <inkml:trace contextRef="#ctx0" brushRef="#br0" timeOffset="52672.9">6366 8510 558 0,'0'0'32'0,"0"0"-7"15,0 0 70-15,0 0 8 16,0 0-64-16,0 0-8 15,-2-92-17-15,31 80-9 16,11 2 5-16,5-3 3 16,1 4-1-16,2-4-3 15,-6 3-2-15,-7 2-2 16,-6 1-5-16,-9 3-4 16,-4 1-26-16,-5 2-41 15,-4-3-33-15,-5-2-107 16,-2-2-142-16</inkml:trace>
  <inkml:trace contextRef="#ctx0" brushRef="#br0" timeOffset="53837.73">8062 5320 545 0,'0'0'34'0,"0"0"-12"16,0 0 36-16,0 0 15 16,0 0-3-16,0 0-30 15,-11-121-4-15,31 101-25 16,6 4 2-16,-1 6 1 15,0 8-9-15,-6 2-1 16,2 4-4-16,-8 30 0 16,-2 11 1-16,-11 9 2 15,0 2 5-15,-8 0 0 16,-19-2 7-16,-4-6-8 0,-1-6-2 16,5-5-3-16,3-9 1 15,3-13-2-15,11-4 0 16,3-7 1-16,5-2-1 15,2-2 6-15,0 0 6 16,0 0-2-16,0 0-4 16,13 0 1-16,14-14-1 15,13-3-7-15,3 3 3 16,1 4-3-16,-1 2 0 16,-8 4 0-16,1 3-1 15,-7 1 1-15,-5 0-3 16,-1 0-1-16,-8 0-21 15,-2 0-23-15,1 0-9 16,-1 0-30-16,5 0-112 16,-5 0-15-16</inkml:trace>
  <inkml:trace contextRef="#ctx0" brushRef="#br0" timeOffset="54636.94">8213 3780 560 0,'0'0'40'0,"0"0"18"0,0 0 25 15,0 0-5-15,0 0-24 16,0 0-53-16,0-49-1 15,0 78 0-15,0 13 3 16,0 12 4-16,-6 6 2 16,-10 2 1-16,1-3 9 15,3-8-10-15,8-11-7 16,4-7 0-16,0-13-2 0,4-6 0 16,19-9 0-16,6-2-3 15,4-3 3-15,2 0 5 16,1-16-5-16,-4-3-1 15,-5 1 1-15,-8-1 0 16,-6 2 1-16,-5-2 0 16,-4 2 1-16,-4 1 1 15,0 4 10-15,0 6 4 16,0 3 0-16,0 3 1 16,0 0-18-16,0 18-2 15,0 25-1-15,-4 18 3 0,-10 7 9 16,3-2 5-1,0-4 6-15,4-8-4 0,5-8-3 16,-1-7-6-16,3-9-4 16,0-6-3-16,0-6-1 15,0-6-7-15,0-4-58 16,0-8-83-16,0 0-147 16,0-12-214-16</inkml:trace>
  <inkml:trace contextRef="#ctx0" brushRef="#br0" timeOffset="55366.82">8216 2831 422 0,'0'0'36'0,"0"0"0"16,0 0 33-16,0 0-2 15,0 0-12-15,0 0-15 16,84-86-17-16,-50 86-11 15,-5 20-7-15,-9 12-1 16,-11 4 2-16,-9 4-5 16,0-1 7-16,-16-2-5 0,-15-2 7 15,-1-7-3-15,1-8 0 16,10-8-5-16,5-8 2 16,9-4-4-16,5 0 8 15,2 0 7-15,0 0-1 16,0 0-14-16,6 0 6 15,17 0-2-15,8 9-3 16,5 10 3-16,-3 3-3 16,0 2-1-16,-8 2 2 15,-6 0-1-15,-7-2-1 16,-12 2 0-16,0-2 2 16,-8 2-2-16,-27 0 2 15,-5-3 4-15,-6-9-5 16,3-6 3-16,3-8 0 15,5 0 3-15,4-8 5 16,4-9-5-16,4 2-6 16,10 1-1-16,4 1-18 0,9 8-44 15,0 2-133 1,12 3-275-16</inkml:trace>
  <inkml:trace contextRef="#ctx0" brushRef="#br0" timeOffset="56294.14">7891 6124 547 0,'0'0'27'15,"0"0"7"-15,0 0 60 16,0 0-11-16,0 0-23 15,0 0-48-15,11-82-12 16,-11 82-4-16,0 28 4 16,0 12 0-16,-11 8 1 15,-1 4 5-15,3 0-2 16,5-5 1-16,2-11-1 16,2-11-2-16,0-9 0 15,2-6 1-15,15-6-2 16,8-4 7-16,8 0 1 15,5 0-5-15,3-11 2 16,-6-6-5-16,-4 1 1 16,-8 1-1-16,-6 1 0 0,-5-3 4 15,-8 1 1-15,-1 2-1 16,-3 4 8-16,0 4 7 16,0 4-1-16,0 2 2 15,0 0-21-15,0 18 0 16,-12 18 0-16,-3 8 3 15,-4 6 0-15,4-1 3 16,4-1 2-16,2-2 5 16,0-2 0-16,3-4-4 15,2-4-4-15,-2-2-2 16,2-7-3-16,0-4-1 0,1-1-2 16,-1-1-25-16,4-3-57 15,0-2-75-15,0-7-137 16</inkml:trace>
  <inkml:trace contextRef="#ctx0" brushRef="#br0" timeOffset="56907.32">7904 7175 610 0,'0'0'5'0,"0"0"-2"0,0 0 46 15,0 0-29 1,0 0-6-16,129-30-5 0,-102 67-1 16,-9 12 10-16,-12 1 11 15,-6 0-1-15,0-4 10 16,-20-6-6-16,-9-2-9 15,-4-4-7-15,-5-2-5 16,-2-1 2-16,4-8 0 16,8-1 2-16,9-5 0 15,11-7-6-15,6-2-6 16,2-4-2-16,0-2-1 16,4-2 0-16,27 0 10 15,11 0 4-15,5-16-2 16,2 2 8-16,-2 2-2 15,-7 4 1-15,-7 2-7 0,-2-1-4 16,-6 6 6-16,-7-3-7 16,-5 2-4-16,1-1-3 15,-7 3-5-15,-1 0-31 16,-4 0-39-16,0 0-23 16,-2 0-76-16,0 13-98 15,0 9-173-15</inkml:trace>
  <inkml:trace contextRef="#ctx0" brushRef="#br0" timeOffset="57398.65">7908 8159 66 0,'0'0'482'0,"0"0"-428"16,0 0 45-16,0 0-23 15,0 0-49-15,0 0-10 16,-100 26-4-16,71 24 6 0,4 15 10 15,5 9 2 1,0 4-3-16,4-2 6 0,8-8-1 16,6-11-19-16,2-14 3 15,4-8-8-15,23-13 0 16,6-8-1-16,5-12-1 16,5-2 5-16,-6-11 0 15,-3-12-4-15,-10-5 0 16,-11 2-5-16,-8 2 1 15,-5 3 4-15,0 5 2 16,-11 2-9-16,-16 6-1 16,-6 6-3-16,-5 2 1 15,0 0-2-15,7 0-6 16,7 4-57-16,7 4-8 0,11 1-37 16,4-6-112-1,0 1-98-15</inkml:trace>
  <inkml:trace contextRef="#ctx0" brushRef="#br0" timeOffset="58672.37">9802 4927 607 0,'0'0'11'0,"0"0"2"16,0 0 36-16,0 0 40 15,0 0-18-15,0 0-25 16,-20-68-29-16,4 68-9 15,-8 30-8-15,-7 24 1 16,-5 18 2-16,0 10 10 16,8 2 8-16,10-9-1 15,9-13-3-15,6-14-2 0,3-12-8 16,3-12-6-16,17-8-1 16,2-8 1-1,5-6 5-15,4-2 3 0,-2-4 5 16,0-16 3-16,-5-4-4 15,-6 0 3 1,-6-2 1-16,-11 4 10 0,-1 0-17 16,0 4-1-16,0 4-6 15,-17 3-3-15,-8 5-4 16,-6 6 0-16,-2 0-4 16,-5 0-36-16,5 23-37 15,6 4-11-15,6 12-68 16,4 3-72-16,5 4-8 15</inkml:trace>
  <inkml:trace contextRef="#ctx0" brushRef="#br0" timeOffset="59159.25">9516 5923 148 0,'0'0'494'0,"0"0"-444"15,0 0 20-15,0 0 5 16,0 0-48-16,0 0-27 0,-8-10 0 16,28 10 1-16,9 3 9 15,7-2 11-15,1-1 5 16,1 0-5-16,-2-1 7 15,-2-14-13-15,-6 1 4 16,-3 2 5-16,-9 0-1 16,-8 4 1-16,-1 0 5 15,-4 2-9-15,-3 2 0 16,0 0-4-16,0 4-7 16,0 0-2-16,0 0-6 15,0 0-1-15,0 10 2 0,-10 24 0 16,-9 12 0-1,-6 12 0-15,3 0 3 0,3 0 1 16,4-3 2 0,1-5-2-16,6-6-4 0,1-10-1 15,3-4 1-15,0-8-2 16,-3-4-1-16,6-5-15 16,1-8-93-16,0-5-59 15,0 0-92-15,0-23-222 16</inkml:trace>
  <inkml:trace contextRef="#ctx0" brushRef="#br0" timeOffset="59982.54">9934 3920 684 0,'0'0'12'16,"0"0"-1"-16,0 0 8 15,-56-118 28-15,27 104-16 16,-5 10-18-16,-3 4-3 15,-6 8-1-15,3 22-5 16,7 4 3-16,10 4 0 16,10 0 5-16,11 0 0 15,2 4-8-15,0 1 4 16,25-2 0-16,8 5-4 16,5 1 6-16,1-1-2 15,-1-2 2-15,-1 0-2 16,-12-6 0-16,-6 0-1 15,-11-6-2-15,-8-4-3 16,0-2 4-16,-10-4-2 16,-17-4 3-16,-5-8-3 0,-1-10 2 15,0 0 10-15,-1-5 24 16,3-26-11-16,4-9-3 16,7-8 2-16,14-2-20 15,6 0-6-15,4 0-2 16,25 2 2-16,11 2-3 15,5 0 1-15,6 3-22 16,0 2-27-16,7 0-15 16,-4 1-26-16,-3 2-105 15,-9-2-154-15</inkml:trace>
  <inkml:trace contextRef="#ctx0" brushRef="#br0" timeOffset="60620.99">9701 2725 540 0,'0'0'43'15,"0"0"-29"-15,0 0 39 16,0 0 1-16,0 0-13 0,0 0-39 16,-33 12 1-16,27 22-1 15,6 6 11-15,0-2 5 16,0-4-6-16,8-4-4 15,15-4-2-15,8-2 3 16,4-6 3-16,3 3 3 16,5-6-5-16,-5 2 1 15,-3 1-4-15,-6 0-1 16,-8 0-3-16,-11 0 5 16,-7 2-2-16,-3-2 4 15,0 2 17-15,-22 0-3 0,-9 0-7 16,-10-2-4-1,-5-4 1-15,-6-2-9 0,-4-6-3 16,3-4-2-16,6-2-3 16,10 0-20-16,10-8-50 15,11-16-60-15,5-8-81 16,9-6-75-16</inkml:trace>
  <inkml:trace contextRef="#ctx0" brushRef="#br0" timeOffset="60846.66">9555 2831 482 0,'0'0'95'0,"0"0"-8"16,0 0 10-1,0 0-61-15,0 0 6 0,127-104-15 16,-62 88-10-16,3-2 0 16,3 2-1-16,-6 6-4 15,-16 2-1-15,-18 4-9 16,-10 4-2-16,-10 0 0 15,3 0-26-15,-2 0-18 16,4 0-42-16,2 6-139 16,-5-4-144-16</inkml:trace>
  <inkml:trace contextRef="#ctx0" brushRef="#br0" timeOffset="61863.6">9408 7203 639 0,'0'0'20'15,"0"0"-1"-15,0 0 35 0,0 0 16 16,56-115-35-16,-21 109-11 16,1 6-6-16,-1 0-1 15,-6 13-13-15,-8 16-1 16,-13 7 2-16,-8 3-3 15,0-1 8-15,-8 0 1 16,-19-6-9-16,-2-2 13 16,0-8-12-16,0-8-1 15,8-6-2-15,8-8 5 16,3 0 1-16,6 0 1 16,4 0 0-16,0 2-7 15,0 0 0-15,6 4-6 16,15 4 6-16,6 2 2 15,4 4 1-15,-2 4-3 16,-2 2 0-16,-6 2 1 16,-6 2 0-16,-13 0 0 0,-2 2 1 15,-7 3 6-15,-26-1-5 16,-7-4 7-16,-7-6-9 16,3-8 2-16,5-8 2 15,2-4-1-15,5 0 7 16,3-2-3-16,3-16-1 15,6-2-7-15,6 0 0 16,8 4-24-16,6 4-32 16,0 6-26-16,0 6-108 15,14 0-51-15,7 10 44 16</inkml:trace>
  <inkml:trace contextRef="#ctx0" brushRef="#br0" timeOffset="62393.91">9339 8578 5 0,'0'0'613'0,"0"0"-569"0,0 0-19 16,0 0 21-16,0 0 7 16,0 0-37-16,111-68 1 15,-78 82 6-15,-6 16-6 16,-9 6 4-16,-7 5-1 16,-9-1 1-16,-2 4 0 15,0-1-12-15,-15 6 1 16,-10 1-1-16,-4 0 5 15,-2-2-4-15,4-4 4 16,7-10-3-16,9-10-6 16,5-10-5-16,6-7 0 15,0-7-2-15,10 0 2 0,26 0 22 16,11-10 19 0,7-8-9-16,3-3-4 0,-1 2-13 15,2 1-10-15,-4-3 12 16,-7 3 1-16,-9 6 1 15,-16 4-1-15,-5 4-8 16,-10 2-1-16,-5 2-2 16,-2 0-7-16,0 0 0 15,0 0-4-15,0 0-8 16,0 0-40-16,0 0-87 16,-2 0-35-16,-11 0-129 15</inkml:trace>
  <inkml:trace contextRef="#ctx0" brushRef="#br0" timeOffset="64918.33">10010 8686 565 0,'0'0'29'16,"0"0"-17"-16,0 0 25 0,0 0 72 16,0 0-51-16,0 0-48 15,0 0-8-15,-16-15 6 16,16 15 10-16,16 0 16 15,12 0-5-15,13 0-3 16,9 4 1-16,17-4-9 16,16 0-6-16,15 0 28 15,9 0-4-15,11-7-15 16,7 2-11-16,4-5 2 16,-6 3-3-16,-7-1-3 15,-21 2-1-15,-19 0-2 16,-20 2-2-16,-21 0-1 15,-14 3 0-15,-15-3-4 16,-6-1-4-16,0 3 8 16,0 0 0-16,0-2 2 15,0 0 1-15,0 0-3 0,-4-6-9 16,-12-2-46-16,-2-4 29 16,-4-6 3-16,-1-2-1 15,2-2 17-15,-2 2 7 16,3 8 3-16,5 4-2 15,4 4 2-15,8 4 9 16,1 2 2-16,2 2-1 16,0 0-13-16,2 0-11 15,27 0 11-15,14 12 1 16,5 2 2-16,6 2-3 16,-3-2 1-16,-9 4 2 0,-6 4-3 15,-9 2 0 1,-12 2 3-16,-6 4-1 0,-9 2 4 15,0 4 5-15,-4 7 5 16,-21-1-1-16,-4 4-7 16,0 0-1-16,0-4-7 15,5-6 3-15,6-6-3 16,7-8-1-16,4-6-2 16,7-4-13-16,0-4-43 15,0-4-32-15,13-4-99 16,21 0-96-16</inkml:trace>
  <inkml:trace contextRef="#ctx0" brushRef="#br0" timeOffset="66087.38">11814 8570 758 0,'0'0'30'16,"0"0"10"-16,0 0 33 15,0 0-44-15,0 0-27 16,0 0 7-16,33 101 21 16,-22-46-14-16,-1 0 2 15,-4-1-4-15,-1-6-3 16,-3-8-9-16,-2-8-1 16,0-12-1-16,0-10-5 15,0-6-13-15,0-4-1 0,0 0 19 16,0-26 0-16,0-12-16 15,0-10 11-15,-2-8 4 16,-3-4 0 0,5-2 1-16,0 5 0 0,0 11 1 15,0 8 4-15,0 10 5 16,2 12 2-16,5 6 0 16,5 10 4-16,5 0-16 15,8 8 0-15,6 20 4 16,-2 8-4-16,-2 1 4 15,-7-4 2-15,-5-3-3 16,-2-3 0-16,-9-9-1 0,2-8-1 16,-6-5 3-1,0-2-2-15,0-3 2 16,0 0 10-16,0-8 17 16,2-20-11-16,2-11-17 0,5-3-3 15,5-6 0-15,-1-6-5 16,2 4-3-16,3 6 2 15,0 12-3-15,-7 16 5 16,-2 10-6-16,0 6-4 16,0 8-9-16,2 26 23 15,5 10 1-15,-3 6 0 16,1 2 2-16,-1 1 0 16,1-6-2-16,1 0 0 15,1-5-1-15,1-4 1 0,1-6-1 16,2-6 0-16,0-6 0 15,5-8 0-15,-4-10 4 16,4-2 2-16,0 0 9 16,-1-22-1-16,3-8-9 15,-5-8-3-15,-4-2 1 16,-5 2-3-16,-3 3 1 16,-6 8 3-16,-4 2-1 15,0 11-2-15,0 6-1 16,0 6 0-16,0 2-6 15,0 0 6-15,-7 18-6 16,-6 17 6-16,0 5 2 16,4 0-1-16,6-6-2 0,3-6 1 15,0-6-1-15,9-6 1 16,10-8 0-16,7-6 0 16,5-2-8-16,4-12 8 15,2-18-15-15,-2-2 10 16,-6-1 2-16,-5 5 3 15,-2 6 0-15,-5 8-1 16,-2 5 2-16,-1 6-2 16,1 3 1-16,5 0-4 15,0 0 3-15,0 8 1 16,-2 2 0-16,-5 1 0 16,-4-4 0-16,-2 0 0 15,-5-7 0-15,-2 0 0 0,2 0 2 16,3 0 2-16,10-17 3 15,5-11-7-15,7-2-5 16,2 4 5-16,-2 6 0 16,-3 8-1-16,3 4-2 15,0 8 2-15,2 0 1 16,-3 0-3-16,-1 14 1 16,0 5 2-16,-6 0 2 15,-3 2-2-15,-9-3-3 16,-7 1 1-16,0 4-3 15,-16 0-8-15,-24 4-28 16,-14-5-73-16,-3-4-126 0,-3-12-26 16</inkml:trace>
  <inkml:trace contextRef="#ctx0" brushRef="#br0" timeOffset="66371.25">12641 8296 420 0,'0'0'83'15,"0"0"-26"-15,-14-131 31 16,14 113 17-16,9 10-41 16,13 8-41-16,-2 0-13 0,-1 14-8 15,-13 14 1 1,-6 2 1-16,0 4 1 0,-27-1 2 16,-6-10-3-16,0-4 1 15,1-11-4-15,10-8 1 16,7 0 4-16,7 0 14 15,4-13 3-15,4-1-14 16,0 2-9-16,0 6-3 16,0 2-27-16,12 4-62 15,3 0-128-15,-6 0-70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28T04:01:41.727"/>
    </inkml:context>
    <inkml:brush xml:id="br0">
      <inkml:brushProperty name="width" value="0.05292" units="cm"/>
      <inkml:brushProperty name="height" value="0.05292" units="cm"/>
    </inkml:brush>
  </inkml:definitions>
  <inkml:trace contextRef="#ctx0" brushRef="#br0">14698 2350 539 0,'0'0'19'15,"0"0"-15"-15,0 0 41 16,0 0 48-16,0 0-12 0,0 0-31 15,0 0-22-15,0-90-18 16,0 90-1-16,0 0 1 16,0 0-9-16,0 29 2 15,0 22 5-15,-4 19 22 16,-11 14 3-16,-1 6-7 16,-3 1-11-16,1-11 3 15,2-6-15-15,3-12-2 16,4-12 4-16,5-11-4 15,1-13-1-15,3-11 0 16,0-6 0-16,0-7 0 16,0-2 5-16,-2 0 0 15,2 0 6-15,-2-26 4 16,2-21-14-16,0-13-1 16,0-12 2-16,0-14-2 15,11-9-4-15,7-3-2 16,2 0 6-16,2 4-5 0,5 5 5 15,2 16-5-15,6 10 5 16,1 15-3-16,-1 12 6 16,-1 12-3-16,-2 10 0 15,6 10-3-15,-3 4 0 16,-2 12-3-16,-1 20-1 16,-13 6 4-16,-7 6 2 15,-12 1 2-15,0 0 3 16,-18 5 4-16,-29 3-4 15,-17 5-1-15,-13 0-3 0,0-2-3 16,5-8-15 0,17-10-18-16,20-10-42 0,16-6-67 15,19-8-114-15,0 1-165 16</inkml:trace>
  <inkml:trace contextRef="#ctx0" brushRef="#br0" timeOffset="1858.23">14817 3020 552 0,'0'0'58'0,"0"0"21"15,0 0 10-15,0 0-24 16,112-126-22-16,-67 71-21 0,-1-1-11 16,-4 0-1-16,-11 2 4 15,-7 5 1-15,-11 13-2 16,-7 11 0-16,-4 10 12 15,0 11 13-15,0 4-16 16,-4 0-22-16,-15 20-7 16,-8 11 5-16,0 1 1 15,9-6 1-15,11-10 0 16,7-6 0-16,0-7 1 16,19-3 7-16,18 0-1 15,17-18 1-15,10-9-8 16,3-5-9-16,-5 4-1 15,-10 6 0-15,-14 9 8 16,-14 8 2-16,-9 5 0 16,-6 0-4-16,-1 11 4 15,-4 14 0-15,-4 5 20 0,0-1-14 16,0 0 4-16,0-5-7 16,0-6-3-16,6-6-3 15,7-6 2-15,6-6-6 16,10 0-12-16,8-8 5 15,10-18-13-15,2-4-6 16,0 0 8-16,-7 2 4 16,-8 3 11-16,-10 11 10 15,-12 9 0-15,-8 5 9 16,-4 0-4-16,0 15 7 16,0 10 19-16,0 1-8 15,0-1-9-15,0-4-9 16,0-3 3-16,5-4-3 0,1-4-2 15,6-6-1-15,3-4 4 16,5 0 1-16,4-4-6 16,3-16-1-16,0-6-3 15,-7-2-5-15,-2-2 0 16,-9-2 6-16,-9-3 0 16,0 3 1-16,-5 4-5 15,-19 10 5-15,-5 14-2 16,-10 4-1-16,-7 10-1 15,-2 20 5-15,1 6-1 0,7-2 0 16,19-4 2-16,21-5-1 16,5-5 1-16,48-10 9 15,25-10 2-15,25 0-2 16,20-19-7-16,10-10 2 16,-2-8-2-16,-8 1-3 15,-23 2 1-15,-20 6 0 16,-20 8-1-16,-17 6 0 15,-19 8 8-15,-12 4 3 16,-8 2-3-16,-4 0-2 16,0 0-6-16,0 0 2 15,0 0-2-15,0 0 0 16,0 0 2-16,0 0-2 0,0 0-1 16,0 0-2-16,0 0-2 15,0 0 5-15,-22 0 2 16,-12 0-2-16,-11 10 1 15,1 10-1-15,0 6 2 16,1 8-2-16,10 6 1 16,6 0 7-16,12-1 8 15,13-5-4-15,2-4-5 16,15-8 1-16,24-6 1 16,15-10-7-16,13-6-2 15,9 0-10-15,2-18-18 16,-4-10-10-16,-10-5 12 15,-10 0 3-15,-10-3 13 16,-11 1 7-16,-8 3 3 0,-11 10 3 16,-1 8 18-16,-9 8-1 15,-4 4 0-15,3 2-17 16,-3 0-3-16,4 0-5 16,0 10 3-16,6 0 0 15,3-4 1-15,5-4-2 16,7-2 3-16,3 0-8 15,1-11-5-15,-5-12 1 16,-3 3 12-16,-10-2-4 16,-9 2 8-16,-2 4-3 15,0 0 0-15,-13 8 0 16,-16 6-1-16,-12 2-2 16,-5 6 1-16,-6 20 0 0,6 6 0 15,5 6 1 1,6 6 5-16,6 0 12 0,11-2 0 15,9-2-7-15,9-7-6 16,0-5 3-16,14-6-1 16,12-8-4-16,10-6-1 15,9-8-1-15,6 0 0 16,9-10-1-16,0-16-7 16,-2-7-3-16,-2-3-2 15,-4-1 2-15,-2-6 3 0,-8 1 2 16,-1 0 5-1,-10 6 1-15,-10 10 1 0,-4 12 4 16,-11 8 1 0,1 6-3-16,7 0-3 0,1 18 0 15,12 14 3-15,2 8 8 16,2 2-3-16,-2-1 5 16,-4-5-5-16,-8-6 7 15,-12 0-7-15,-5-6-7 16,0-2 1-16,-22-4-1 15,-5-8 3-15,2-6-2 16,8-4-1-16,5 0 5 16,12-18-2-16,0-10-4 15,10-10-26-15,23-2 7 16,9-5-16-16,4 1 7 0,1 2 7 16,-2 2 7-1,-9 6 12-15,-7 4 1 0,-12 8 1 16,-6 8 1-16,-6 6 1 15,0 4 11-15,-3 4-11 16,0 0-2-16,4 10-13 16,6 18 11-16,3 10 1 15,6 4 1-15,1 1 0 16,-4-3 9-16,0-3-1 16,-10-5 7-16,-8-1-5 0,0-5 4 15,-2-2-5 1,-25-2 8-16,-6-2-1 15,-5-4-4-15,9-6-9 16,2-8-1-16,11-2-2 0,10 0-7 16,4-8-75-16,2-20-50 15,22-8-245-15</inkml:trace>
  <inkml:trace contextRef="#ctx0" brushRef="#br0" timeOffset="2124.66">18625 2538 638 0,'0'0'73'0,"0"0"-57"15,0 0 97-15,0 0-20 0,0 0-17 16,0 0-55-16,108-36-9 16,-58 28 4-16,2 0 5 15,-4-2-2-15,-1 0-8 16,-7 0 8-16,-6 0-12 15,-5 2 1-15,-7 2-8 16,-6 2-3-16,-7 4-39 16,-7 0-64-16,-2 0-42 15,0 16-32-15,-27 10 28 16,-13 6-111-16</inkml:trace>
  <inkml:trace contextRef="#ctx0" brushRef="#br0" timeOffset="2308.35">18781 2669 326 0,'0'0'95'15,"0"0"4"-15,0 0 24 0,0 0 18 16,0 0-12-16,0 0-20 16,-15 6-12-16,46-24-68 15,9 2 5-15,0-1-2 16,0 3-16-16,0 3-9 16,0 3-7-16,5-1-4 15,-1 4-44-15,8 1-83 16,8 1 2-16,0 2-71 15,5-4-123-15</inkml:trace>
  <inkml:trace contextRef="#ctx0" brushRef="#br0" timeOffset="2929.46">19949 2095 754 0,'0'0'0'16,"0"0"4"-16,-11-110-1 15,24 82 21-15,22 8 8 16,12 6-25-16,9 14 0 16,1 0 1-16,-1 12-4 15,-8 20-1-15,-15 12 3 16,-20 10 5-16,-13 7 6 0,-7 4 9 15,-35 4-19-15,-9-1-7 16,-3-8-1-16,8-4-45 16,17-8-25-16,15-6-37 15,14-3-24-15,0-6 20 16,0-2 6-16,12-5 29 16,-4-2 49-16,-1-4 28 15,-3-2 32-15,-4-4 66 16,0 0 2-16,0-4 12 15,0-2-7-15,0-2-28 16,0-2-28-16,0-2-19 16,0-2 0-16,-4 0-9 0,-7 0-8 15,2 0-10-15,2-12 3 16,7-2-4 0,0-2-2-16,0 4-11 0,14 4-13 15,3 6 12-15,3 2 12 16,-1 0 1-16,-2 6 1 15,-3 10-2-15,-5 0-1 16,-5 0 1-16,-4-2 0 16,0 2 1-16,-15-6 4 15,-10 0-3-15,-2-4 0 16,7-6 1-16,7 0 2 16,6 0 4-16,7-8 1 15,0-8-10-15,0 2-21 0,15 4-48 16,4 0-171-16,-4 0-248 15</inkml:trace>
  <inkml:trace contextRef="#ctx0" brushRef="#br0" timeOffset="5594.37">21949 1794 563 0,'0'0'46'15,"0"0"-7"-15,0 0 42 16,0 0-26-16,0 0-41 16,0 0-4-16,-100 109 39 15,63-9 22-15,-13 24-22 16,-6 19 4-16,-6 5-9 16,4-3-9-16,10-19-32 0,21-26-3 15,22-20 2 1,5-19-2-16,32-17 0 0,18-15-9 15,15-12-2 1,13-13-50-16,5-4-29 0,-1-21-85 16,-6-15-154-16</inkml:trace>
  <inkml:trace contextRef="#ctx0" brushRef="#br0" timeOffset="6015.29">22489 2144 778 0,'0'0'16'16,"0"0"-4"-16,0 0 59 15,0 0-39-15,0 0-29 0,0 0-3 16,-3 154 20-16,-12-58 2 16,-4 4-4-16,-6-3 4 15,-2-9-12-15,2-14-1 16,5-16-8-16,7-16 0 15,3-14 1-15,6-15-2 16,2-8 5-16,2-5 28 16,0-8 57-16,0-26-10 15,12-18-74-15,13-14 1 16,10-9-3-16,0-7 1 16,5-4-5-16,-2-4-8 15,-1 2-5-15,0 9-11 0,-4 20 6 16,-4 16 3-1,-2 19 3-15,-8 12 7 0,2 10-1 16,1 2-1-16,0 0-2 16,5 6-19-16,2 15-27 15,-4 2 1-15,-1 5-22 16,-11 4-30-16,-13 3-109 16,0-1-17-16</inkml:trace>
  <inkml:trace contextRef="#ctx0" brushRef="#br0" timeOffset="6207.24">22369 2617 729 0,'0'0'83'0,"0"0"-36"0,0 0 92 16,0 0-40-16,0 0-54 15,0 0-44-15,187-35-1 16,-89 23-26-16,2 1-62 15,-5 0-21-15,-8-3-53 16,-10-6-118-16</inkml:trace>
  <inkml:trace contextRef="#ctx0" brushRef="#br0" timeOffset="6461.61">23271 1849 701 0,'0'0'15'0,"0"0"26"0,0-105 44 16,14 103-45-16,5 2-21 16,8 10-18-16,8 25-1 15,7 12 6-15,-1 12 2 16,-5 9 0-16,-7 8 1 16,-7 8 3-16,-9 12-4 15,-13 11 3-15,0 7-1 16,-20 7-1-16,-24 1-7 15,-17-2-1-15,-18-2-1 16,-11-5-18-16,-19-3-93 16,-16-8-47-16</inkml:trace>
  <inkml:trace contextRef="#ctx0" brushRef="#br0" timeOffset="7176.15">16758 4291 789 0,'0'0'0'16,"0"0"-33"-16,0 0 33 16,0 0 13-16,0 110 34 15,-7-22-3-15,-6 13-12 16,0-1 0-16,-1-4 2 16,1-9-15-16,4-13-9 15,7-18-6-15,2-14 1 16,0-12 9-16,0-10-4 15,11-4 4-15,11-6 0 16,11-8 18-16,15-2 6 0,16-6-13 16,13-22-12-16,6-6-8 15,2-6-3-15,-2 2-2 16,-8 2-5-16,-8 8-23 16,-16 7-23-16,-17 7-24 15,-16 9 0-15,-16 0-21 16,-2 4-74-16,-20-3-106 15</inkml:trace>
  <inkml:trace contextRef="#ctx0" brushRef="#br0" timeOffset="7397.74">16722 4802 794 0,'0'0'33'15,"0"0"-30"-15,0 0 38 16,-113-20 74-16,113 12 1 15,0-4-78-15,31-4-25 16,16-2-10-16,15-2-3 16,7 0-1-16,-4 2-34 15,-6 2-37-15,-7 0 3 16,-7 2-16-16,-9 2-73 16,-16 0-82-16,-11-2-107 15</inkml:trace>
  <inkml:trace contextRef="#ctx0" brushRef="#br0" timeOffset="7581.44">16769 4477 629 0,'0'0'43'15,"0"0"56"-15,0 0 11 16,0 0-25-16,-31-126-60 16,80 100-6-16,20 2-15 15,13 4 0-15,10 4-4 16,1 6-23-16,6 6-39 15,-3 4-24-15,-5 0-46 16,-9 2-90-16,-16 12-107 16</inkml:trace>
  <inkml:trace contextRef="#ctx0" brushRef="#br0" timeOffset="7780.85">17748 4381 710 0,'0'0'86'16,"0"0"-84"-16,0 0 26 15,-74 112 57-15,36-45-12 16,-9 7-41-16,-2 4-13 16,-2 1-12-16,4-3-5 15,6-7-2-15,10-8-4 16,10-15-39-16,5-14-34 16,9-16-38-16,3-16-72 15,2-6 6-15</inkml:trace>
  <inkml:trace contextRef="#ctx0" brushRef="#br0" timeOffset="8367.29">17312 4634 515 0,'0'0'85'0,"0"0"19"15,0 0 13-15,0 0-81 16,0 0-27-16,0 0 35 16,89 56 0-16,-55-2-12 15,0 4 2-15,0 4-9 16,1-3-16-16,1-5-5 15,-1-12-4-15,1-14 1 16,-1-14 4-16,6-14-5 16,3-8 0-16,3-32-8 0,4-14-2 15,-4-5-11-15,-9 1 12 16,-14 4 9-16,-6 4 4 16,-11 8 1-16,0 14 14 15,-7 10 11-15,0 12 2 16,0 6-22-16,0 8-10 15,0 26 0-15,0 14 2 16,0 9 11-16,0 4-9 16,0 4-2-16,0-3-2 15,10-14-1-15,15-10-5 16,4-16 5-16,11-18-16 16,9-4 12-16,14-32 4 15,6-24-3-15,2-16-5 0,-4-7-5 16,-7-7-12-1,-13-6 5-15,-10-8 21 0,-14-4 2 16,-13-3 7-16,-6 13 8 16,-4 14-2-16,0 26 12 15,0 21 8-15,0 18-11 16,0 15 1-16,0 1-25 16,-3 46-20-16,-10 29 20 15,0 30 4-15,-3 14-3 16,1 3 8-16,3-3-3 15,3-9-3-15,5-16-3 16,4-14 0-16,0-19-8 16,0-16-28-16,9-12-56 15,-3-14-35-15,-6-18-126 0,0-2-116 16</inkml:trace>
  <inkml:trace contextRef="#ctx0" brushRef="#br0" timeOffset="8542.73">18311 4644 851 0,'0'0'41'16,"0"0"-25"-16,0 0 88 15,0 0-66-15,0 0-35 16,150-87-3-16,-67 62-11 16,-2-1-29-16,-14 0-50 15,-20 3-45-15,-22 1-77 16,-25 4-272-16</inkml:trace>
  <inkml:trace contextRef="#ctx0" brushRef="#br0" timeOffset="8834.2">18228 4375 433 0,'0'0'203'16,"0"0"-180"-16,0 0 35 15,-129 99 27-15,125-88-44 16,4-4-27-16,0-6-12 15,11-1 40-15,9 0-13 0,3-4-5 16,-6-15-8 0,-1-2-5-16,-9 2 16 0,-7-2-13 15,0 3 11-15,0 2-15 16,-14 2 23-16,-10 6-26 16,-12 4-7-16,-7 4-2 15,-3 2-2-15,-3 18 0 16,7 8-16-16,11 4-29 15,10 0-5-15,19-2-37 16,2-7-90-16,23-15-196 16</inkml:trace>
  <inkml:trace contextRef="#ctx0" brushRef="#br0" timeOffset="10047.7">19402 4293 419 0,'0'0'494'0,"0"0"-488"16,0 0 38-16,0 0 15 16,154-74 7-16,-71 62-34 15,4 0-22-15,-2 4-7 16,-10 2-3-16,-17 0-15 15,-18 4-52-15,-15 0 5 16,-17 2-30-16,-8 0-27 0,0-3-20 16,-6 3 121-1,-21-1 18-15,-4-2 1 16,0 2 7-16,5-1 44 0,10 2 16 16,7 0-5-16,2 0-17 15,-2 12-30-15,-2 22 15 16,-3 16 13-16,-3 16-3 15,-5 16 10-15,-5 5-4 16,-2-1-13-16,4-6-18 16,10-12-6-16,11-12-7 15,4-10 1-15,0-14-2 16,19-7 2-16,12-15-4 16,14-10-5-16,13-9-2 15,9-28-17-15,-3-7-13 16,-6-3 8-16,-13 1 12 15,-16 6 17-15,-9 8 1 16,-11 10 19-16,-7 8 21 0,-2 6 1 16,0 8-15-16,0 0-27 15,0 12-7-15,-11 20 2 16,-3 8 4-16,8 0 1 16,6-8-1-16,0-6-6 15,0-8 0-15,16-8-11 16,7-10-4-16,12 0 14 15,11-18-1-15,8-16-22 16,2-4-10-16,-3 2 22 16,-6 6 19-16,-10 6 0 15,-1 6 0-15,-2 12 4 16,-3 6 1-16,-3 0 2 16,-1 12 1-16,-4 12 1 0,-5 0 4 15,-5 0-7-15,-7-4-4 16,-1-6 1-16,-2-6-2 15,-3-4 1-15,0-4-2 16,4 0 8-16,9-8 4 16,10-18-12-16,10-2-30 15,7-2 15-15,2 8-5 16,-1 10 3-16,-6 8 12 16,-8 4 5-16,-8 6 1 15,-7 18 3-15,-8 4 10 16,-4 2 6-16,0-2-7 15,0-4-1-15,-2-8-5 0,0-8-2 16,2-6-3-16,0-2 7 16,0-4-1-16,20-22-8 15,14-8-34-15,8-2 4 16,2 2 6-16,1 8-8 16,-5 6-18-16,-7 14 39 15,-8 6 11-15,-10 0-6 16,1 16 3-16,-1 4 3 15,10-2 1-15,6-4 1 16,14-6 6-16,13-6 5 16,15-2-3-16,10-2-4 15,1-20-4-15,-8-4-2 0,-13-4 1 16,-21-4-1-16,-18 2 2 16,-14-1-1-16,-10 4 0 15,0-2-1-15,-12 9 0 16,-10 8-1-16,-2 12-1 15,-3 2-5-15,-2 16 4 16,2 20 2-16,5 10 1 16,11 3 2-16,7-4 10 15,4 0 6-15,0-11-9 16,19-6 0-16,14-6 4 16,3-8-13-16,-2-6-1 15,-9-8-27-15,-24 0-54 16,-1 0-160-16,-53-4-202 15</inkml:trace>
  <inkml:trace contextRef="#ctx0" brushRef="#br0" timeOffset="10370.41">20312 4195 777 0,'0'0'0'0,"0"0"-2"16,0 0 2-16,0 0 28 16,0 0-10-16,0 0-4 0,52 42-9 15,-56-18-1-15,-19 0 2 16,-9-8-3-16,1-6-3 16,7-6 4-16,3-4 1 15,8 0 7-15,7-4 20 16,3-12-12-16,3-2-10 15,0 2 14-15,11 2-21 16,14 2-3-16,8 2-2 16,5 4-16-16,4 4-23 15,5 2-32-15,0 0-72 16,0 0-118-16</inkml:trace>
  <inkml:trace contextRef="#ctx0" brushRef="#br0" timeOffset="10665.18">22816 4289 933 0,'0'0'20'0,"0"0"0"16,0 0 2-1,0 0 30-15,0 0-37 0,154-22-15 16,-98 22-1-16,-7 0-36 16,-7 0-33-16,-13 8-44 15,-12 4-103-15,-11 0-36 16</inkml:trace>
  <inkml:trace contextRef="#ctx0" brushRef="#br0" timeOffset="10849.92">22868 4511 409 0,'0'0'58'0,"0"0"81"16,0 0 71-16,0 0-90 15,0 0-51-15,0 0-16 16,31-4-43-16,13-7 13 0,10-1-16 15,6-1-7 1,-2 1-40-16,-2 5-6 0,-8 0-44 16,-7-1-60-16,-10 2-141 15</inkml:trace>
  <inkml:trace contextRef="#ctx0" brushRef="#br0" timeOffset="13123.1">23937 3998 439 0,'0'0'61'16,"0"0"-48"-16,0 0 78 15,0 0-7-15,0 0-22 16,0 0-25-16,7-100-22 15,14 84 2-15,6 0 0 16,2 4 1-16,-2 6-2 0,-4 4-3 16,-6 2 0-1,-1 0-6-15,-5 14-4 0,-2 20-1 16,-6 14 15-16,-3 8 0 16,0 6 9-16,-25 1-8 15,-13-1 10 1,-7-4-11-16,-3-2-9 0,3-8-1 15,5-6-3-15,9-12-3 16,8-10 1-16,12-7-1 16,5-8 2-16,4-3 0 15,2-2 11-15,0 0 13 16,0 0 6-16,4 0-6 16,15-7-27-16,10-4-1 15,5 5-1-15,9 2 1 16,-4 4-1-16,-1 0 1 0,-5 0-2 15,-1 4 0-15,-1 6-16 16,-2 2-23-16,-2-2-5 16,-3-2-9-16,1-3-16 15,4-5-45-15,0 0-118 16,2 0-74-16</inkml:trace>
  <inkml:trace contextRef="#ctx0" brushRef="#br0" timeOffset="13375.89">24536 4032 535 0,'0'0'53'0,"0"0"21"0,21-128 75 15,-19 108-60 1,-2 10-8-16,0 6-5 0,0 4-32 16,0 2-44-16,0 28-6 15,-5 12 6-15,-8 14 19 16,-3 3-6-16,2-1-4 15,4 0 2-15,1-2-1 16,4-6-9-16,5-2-1 16,0-6-15-16,0-2-60 15,0-3-43-15,0-11-93 16,14-11-277-16</inkml:trace>
  <inkml:trace contextRef="#ctx0" brushRef="#br0" timeOffset="13597.31">24860 4251 551 0,'0'0'350'0,"0"0"-343"16,0 0 32-16,0 0 40 16,0 0-50-16,0 0-29 15,0-26-2-15,0 34 2 16,0 4 2-16,0 0-2 15,0-2 1-15,0-2-1 16,0 2-21-16,0 0-56 0,0 0-63 16,-10-4-176-1</inkml:trace>
  <inkml:trace contextRef="#ctx0" brushRef="#br0" timeOffset="14032.13">23649 4987 769 0,'0'0'32'0,"0"0"-29"0,0 0 85 16,0 0 6-16,0 0-61 16,0 0-33-16,181-84 0 15,-103 58 3-15,6 4-1 16,10 3 0-16,5 6 55 15,1-4-2-15,-7 5-38 16,-12 0-3-16,-19-2-9 16,-13 6-1-16,-16-2-4 15,-11 4-7-15,-9 4-24 16,-7 2-29-16,-6 0-25 0,0 0-29 16,-29 0-78-16,-19 12-106 15</inkml:trace>
  <inkml:trace contextRef="#ctx0" brushRef="#br0" timeOffset="14291.66">23971 5127 590 0,'0'0'124'16,"0"0"-113"-16,0 0 55 16,0 0 52-16,0 0-31 15,0 0-68-15,100 14-14 0,-11-34 4 16,11-2-4-16,3-2-1 15,-7 0 2-15,-12 0 0 16,-12 2 6-16,-15 2 11 16,-14 4 13-16,-14 0-7 15,-14 4-6-15,-6 2-5 16,-6 6-18-16,-3 2-7 16,0 0-54-16,0 2-48 15,0-2-11-15,-17-2-201 16</inkml:trace>
  <inkml:trace contextRef="#ctx0" brushRef="#br0" timeOffset="16342.73">3960 13316 601 0,'0'0'62'16,"0"0"-51"-16,0 0 70 15,0 0 11-15,0 0-23 16,0 0-23-16,-42-63-18 15,42 71-16-15,0 36-11 16,0 30 25-16,0 28 49 16,0 24-26-16,0 11-17 0,-7-3-7 15,-11-14-10 1,8-17-14-16,0-21 1 16,6-12-2-16,4-8-1 0,0-13 0 15,0-5-13-15,0-8-36 16,0-8-57-16,4-10-8 15,7-8-17-15,3-4-60 16,0-6 24-16,1 0-11 16,0 0-90-16</inkml:trace>
  <inkml:trace contextRef="#ctx0" brushRef="#br0" timeOffset="16927.42">3969 14506 261 0,'0'0'134'0,"0"0"-62"15,0 0 36-15,0 0 4 0,0 0-34 16,0 0-23-16,0 0-11 15,-2 0-12-15,2 0-16 16,8 0-7-16,21 0 12 16,14 0 4-16,10 2-9 15,12 2-1-15,9-4-6 16,10 4-3-16,10-2-6 16,8 0 1-16,12-2 0 15,19 0 4-15,23 0 19 16,21-2-4-16,28-12-3 15,18-2-2-15,24 0 5 16,16-2-4-16,17 1-1 16,10 2-11-16,9 1 1 15,8-3 0-15,14 3-3 0,15-6-2 16,10 0-3-16,10 0 3 16,4 2 2-16,11 0 0 15,4 2-1-15,-3 4 1 16,4 0-3-16,0 2 2 15,10-2 1-15,6 0-2 16,4-6-2-16,8 0 2 16,4-4 0-16,2 0 0 15,-1 0-1-15,1 1 1 16,-1 3 3-16,-6 0-3 16,-7 4 0-16,-15 1 0 15,-11 4 0-15,-15 1 0 16,-15 2 1-16,-5 1-2 15,-17-2-1-15,-6 3 2 16,-13 1 0-16,-14-4 3 16,-11 1-3-16,-18-2 0 0,-13 0-3 15,-21 0 3-15,-25 0 1 16,-26 0-1-16,-22 0-7 16,-24-2-16-16,-27 2-25 15,-31 0-21-15,-31 0-20 16,-29-4-71-16,-7-4-171 15</inkml:trace>
  <inkml:trace contextRef="#ctx0" brushRef="#br0" timeOffset="18561.08">4072 13343 251 0,'0'0'10'0,"0"0"-8"0,0 0 17 15,0 0 18-15,0 0 6 16,0 0-3-16,-129-103-23 16,115 99 1-16,-3-2 11 15,7 2-3-15,-1 0 0 16,4 3-18-16,2-4 34 15,3 3-1-15,2 0-28 16,0 2 6-16,0 0 11 16,0-1-6-16,0 1-24 15,0 0 1-15,14 0-1 16,15 0 25-16,9 0-12 16,14 0-1-16,7 0 4 15,17 0 0-15,13-3-2 0,13-9-3 16,8-2-2-1,3-2-5-15,5 3 5 0,5 0 4 16,4 1 10-16,3 4-5 16,10 4 8-16,9 2-1 15,11 2-14-15,14 0-4 16,13 0-6-16,11-6 0 16,10-4 1-16,10 0 0 15,0-2 4-15,5-2-2 16,5 0 4-16,-1-2-3 15,9 0-2-15,3-2 1 16,-4-2 3-16,6 4-2 16,-11 0-3-16,1 2 6 15,-4 4-2-15,-3-3-2 0,3 4 0 16,-5-1-3 0,-6 2-1-16,0-1 0 0,-8 0 0 15,-1-1 0-15,5-5 4 16,0-3-2-16,11-2-2 15,1 0 0-15,-1 0 1 16,3 2-1-16,-12 6 4 16,-8 0 1-16,-1 2-2 15,-5 0 0-15,-1 0-1 16,3-2-2-16,-1-2-1 16,3 0 0-16,0 2 1 15,-5 0 0-15,-4 4 0 16,-1 0 2-16,-6 0 3 0,-6 0-2 15,3 0 0 1,-5-2-3-16,3 0 1 0,2 2-1 16,4-1 1-1,-4 2 1-15,5-1-1 0,4-3 2 16,0 0-2-16,1 1-2 16,-2-2 2-16,-6 2 1 15,-2-1-2-15,-5 0 8 16,-9 2-3-16,-6 0 0 15,-6-2-2-15,-3-1-1 16,-7-1 3-16,-2-4-5 16,-5-1 1-16,-6 2-2 0,-4-2 1 15,-7 2 0-15,-12-2-1 16,-12 6 1-16,-24 2 0 16,-21 4-1-16,-22 6-22 15,-22 0-17-15,-8 0-60 16,-4 4-81-16,0 6-16 15,-8-8-136-15</inkml:trace>
  <inkml:trace contextRef="#ctx0" brushRef="#br0" timeOffset="19655.96">15303 4953 871 0,'0'0'27'15,"0"0"-27"-15,0 0-25 16,0 0 25-16,0 0 6 16,0 0 23-16,-13 112 0 15,15-58-14-15,9 0 4 16,1-10-6-16,3-8-3 16,3-15-1-16,4-10-2 15,7-11 13-15,22-7 17 16,23-36 0-16,31-19-12 15,17-12-19-15,9-4-2 0,-2 2 2 16,-6 4-4-16,-16 5 0 16,-13 9-2-16,-19 10-1 15,-12 10-5-15,-12 8-22 16,-7 8-17-16,-5 8-21 16,-4 10-28-16,-8 4-77 15,-9 0-101-15</inkml:trace>
  <inkml:trace contextRef="#ctx0" brushRef="#br0" timeOffset="21039.84">6553 4758 629 0,'0'0'31'0,"0"0"-24"0,0 0 76 15,0 0-8-15,0 0-28 16,0 0-30-16,96-82-7 16,-31 54 3-16,7 0 6 15,-4 0-4-15,-5 2-10 16,-12 8-2-16,-15 4-1 15,-15 5 0-15,-11 8-4 16,-8 1-1-16,-2 0-19 16,-12 1 2-16,-32 26 20 15,-22 9 4-15,-15 6-4 16,-4 0 1-16,12-4-1 0,13-4 2 16,20-10 6-1,17-10-2-15,15-5 1 0,8-9 1 16,0 0 15-16,6 0-14 15,28 0-2-15,19-9 1 16,10-9 2-16,3-4-8 16,1 2 1-16,-13 2-3 15,-10 2 3-15,-8 6-2 16,-14 4-1-16,-4 2-6 16,-5 4-20-16,-1 0-36 15,-1 0-37-15,2 0-98 16,0 0-52-16</inkml:trace>
  <inkml:trace contextRef="#ctx0" brushRef="#br0" timeOffset="22056.33">7382 9589 214 0,'0'0'600'15,"0"0"-600"-15,0 0 4 16,0 0-4-16,0 0 28 15,179-118-12-15,-81 61-9 16,8-3-7-16,6-2 3 16,-8 6 6-16,-12 6 7 15,-14 10-2-15,-16 8 1 16,-10 6-6-16,-14 7-6 16,-9 6 0-16,-7 0-3 0,-9 8-24 15,-6 0-33-15,-7 5-64 16,0 0-169-16</inkml:trace>
  <inkml:trace contextRef="#ctx0" brushRef="#br0" timeOffset="22692.65">7605 10203 821 0,'0'0'26'0,"0"0"-21"15,0 0 43-15,0 0 34 16,0 0-48-16,0 0-28 15,-13 5 9-15,-2 30 26 16,-8 3-7-16,-6-4-21 16,-4-8-8-16,2-10 1 15,6-12-2-15,7-4 4 16,9-16 4-16,9-24-12 0,0-12-10 16,17-5 6-16,20 7 1 15,5 12 3 1,-1 12 0-16,1 18-1 15,-5 8-2-15,-1 20-4 0,-9 24 7 16,-9 7 0-16,-7 4 5 16,-11 0-5-16,0-3 7 15,-14 2-5-15,-20-4 3 16,-8-2-4-16,-8-5 1 16,3-14-1-16,1-11-1 15,9-14 0-15,10-4 6 16,12-11-2-16,11-18-1 15,4-3-1-15,2 2-1 16,27 4 0-16,6 8-1 0,7 10 4 16,3 8 0-1,2 0 2-15,4 22 2 0,5 6-2 16,1-2-3-16,-1 1-2 16,-2-5-1-16,-5-7-35 15,-9-2-46-15,-2-12-18 16,-7-1-26-16,-2 0-76 15,0-23-6-15,-4-12-56 16</inkml:trace>
  <inkml:trace contextRef="#ctx0" brushRef="#br0" timeOffset="22881">8176 10243 76 0,'0'0'238'0,"0"-163"-132"16,0 93 22 0,0 20 45-16,0 18-48 0,0 18-29 15,0 14-8-15,0 0-59 16,0 26-19-16,0 20 27 15,0 12 8-15,0 4-25 16,0 0-14-16,0-1-6 16,0-3 0-16,0-2-39 15,0 2-44-15,2-2-26 16,-2 2-53-16,0-5-144 16</inkml:trace>
  <inkml:trace contextRef="#ctx0" brushRef="#br0" timeOffset="23135.8">7904 10908 325 0,'0'0'84'0,"0"0"-54"16,-125 56 85-16,102-48 67 15,15-4-66-15,8-4-40 16,0 0 6-16,8-1-19 16,30-25-32-16,18-11-18 15,16-3 0-15,8-4 2 16,2 2 1-16,0 0-4 15,-1 4-2-15,-5 1-10 16,-16 12 4-16,-18 5-3 16,-15 7-1-16,-14 7-7 15,-9 5-36-15,-4 1-56 16,0 0-14-16,0 0-49 0,-2 0-137 16</inkml:trace>
  <inkml:trace contextRef="#ctx0" brushRef="#br0" timeOffset="26613.67">3750 15182 611 0,'0'0'45'0,"0"0"-31"0,0 0 4 15,0 0 61-15,0 0 2 16,0-103-29-16,-6 97-17 16,2 4-8-16,-6 2 4 15,-1 0 2-15,-9 0-20 16,-4 20-5-16,-7 18-7 16,0 10 1-16,4 15 10 15,4 3 2-15,15-2 7 16,8-6-1-16,0-10-11 15,17-16-3-15,15-10 0 16,12-12-2-16,0-10-4 16,4 0-2-16,-6-20 2 15,-5-18 3-15,-8-4-1 0,-6-10-2 16,-15 2 3-16,-8 2-2 16,0 2 0-16,-6 2 1 15,-21-5-2-15,-6 5-1 16,-3 6 0-16,-1 12-2 15,1 4-9-15,3 18-5 16,-1 4-26-16,4 8-23 16,5 20-16-16,6 6-27 15,9-2-82-15,5-10-32 16</inkml:trace>
  <inkml:trace contextRef="#ctx0" brushRef="#br0" timeOffset="28421.91">2365 4892 580 0,'0'0'13'0,"0"0"-10"0,0 0 10 16,-121-7 65-16,113 7 4 16,3 0-17-16,5-3-20 15,0 3-9-15,0 0-12 16,20 0-16-16,25 0 17 15,26 0-1-15,32-8 7 16,24-3-14-16,15-6-6 16,5 2-4-16,-6-2-3 15,-16 5 0-15,-17 2 0 16,-19 2-4-16,-17 0 0 16,-15 0 0-16,-9 2 2 15,-8 0-2-15,-7 0 3 0,-6 0-3 16,-3 2 1-1,-6 0 0-15,-7 2 1 0,-6 0-1 16,-5 0 3-16,0 2 2 16,0 0 2-16,0 0 2 15,0-2 10-15,0-2-1 16,-11-2-13-16,-9-2-6 16,-5 0 0-16,-2-2-1 15,-2 2 1-15,-4 2 1 16,1 0-1-16,3 0 1 15,5 2-1-15,9 2 2 16,8 0-1-16,5 0-1 0,2 2 0 16,0 0-1-16,0 0-19 15,0 0 16-15,19 4 4 16,8 12 4-16,10 2-1 16,3-2 0-16,2 0 0 15,5-2-1-15,-5 0-1 16,-5-2 2-16,-8 0-2 15,-10-4-1-15,-6 0 0 16,-9 0-4-16,-4 4 0 16,0 5 4-16,0 4 12 15,-25 5-4-15,-7 6 1 16,-11 5-2-16,1 1-7 16,1 4-2-16,1 2-67 15,5-2-51-15,2-2-17 0,6-14-232 16</inkml:trace>
  <inkml:trace contextRef="#ctx0" brushRef="#br0" timeOffset="30703.03">4637 13461 595 0,'0'0'43'0,"0"0"-33"0,0 0 98 15,0 0-14-15,0 0-56 16,0 0-35-16,-10 12 2 16,16 34 26-16,3 14 16 15,2 11-16-15,-2-1-7 16,-2 0 1-16,-3-6-1 16,2-6-12-16,-3-8-6 15,1-15-2-15,1-10-4 16,-3-8 2-16,0-12-1 15,-2-2 0-15,0-3 1 16,0 0 4-16,0 0 0 16,0 0 2-16,0-4-1 0,0-18-7 15,-4-13-1-15,-10-5-1 16,3-10 1 0,-5-8-7-16,6-4 2 0,1 2 3 15,2 6 2-15,7 7 1 16,0 11 4-16,0 4-3 15,9 6 2-15,13 2 0 16,7 6 2-16,7 4-3 16,6 8-2-16,1 6-1 15,-3 0-1-15,-7 20-5 16,-12 8 4-16,-8 2 3 16,-13 4 0-16,0 4 7 15,-7 4 4-15,-20 1-8 16,-2-5-3-16,0-10-5 15,4-10-2-15,10-10 1 0,8-4-1 16,5-4 7-16,2 0-1 16,0 0-3-16,0 0 4 15,0 0 2-15,16 0-2 16,11 0-2-16,8 0-1 16,3 8 0-16,-3 6-1 15,2 2 2-15,-6 4 2 16,-3 0-1-16,-10 2 0 15,-13 0 2-15,-5 2-4 16,0 2 3-16,-20-6-4 16,-11 0 4-16,-5-7-2 15,-4-6-3-15,-5-7 5 16,5 0 0-16,0 0 0 16,5 0 0-16,6-6-4 0,6 1-14 15,12 1-14-15,6 1-10 16,5 3-11-16,0 0-39 15,0 0-116-15,12-6 11 16,8-2-137-16</inkml:trace>
  <inkml:trace contextRef="#ctx0" brushRef="#br0" timeOffset="31437.76">6135 13076 558 0,'0'0'16'15,"0"0"-7"-15,0 0 65 16,0 0 17-16,0 0-41 16,0 0-17-16,-20-34-21 15,20 34-1-15,0 0-1 16,0 12-6-16,0 14 26 16,4 12-2-16,8 10-3 15,3 12-4-15,2 11 14 16,4 9 4-16,-3 2 8 15,-3 0-17-15,1-4-5 16,-5-3-6-16,3-7-8 0,-1-4 2 16,-3-4-4-16,2 0 1 15,-1-2 7-15,1 0-4 16,-4-1 2-16,-1-7-4 16,-3-2 2-16,3-12 1 15,-4-4-8-15,3-8-4 16,-2 0 1-16,3-2-2 15,-3-4 1-15,3 0-2 16,-4-5 2-16,3-2-2 16,-3-4 1-16,-1-6-1 15,-2 3 0-15,2-4-3 0,-2 0-2 16,0 0-13-16,0 0-13 16,2 0-20-1,-2 0-14-15,0 0-12 0,0 0-2 16,0 0-23-16,0-8-111 15,0-21-356-15</inkml:trace>
  <inkml:trace contextRef="#ctx0" brushRef="#br0" timeOffset="33528.28">8506 4303 295 0,'0'0'18'0,"0"0"-11"15,0 0 35-15,0 0 0 16,0 0-4-16,0 0-4 15,4-12-7-15,-2 8 12 16,-2 0 13-16,5-4 17 0,-1 2-3 16,-2-2-61-1,4 2 21-15,-1-2 6 0,2-4-18 16,0 0-7-16,-1-2-2 16,4 0-3-16,-4 1 2 15,1 2 2-15,-3-5 7 16,0 0-2-16,-4-2-2 15,3-3-1-15,-3-1 0 16,0-1-4-16,0-2 3 16,0 1-3-1,0 0 4-15,0 2 11 0,-5 0-3 16,-8 2-10-16,-3 0 1 16,-1 0-1-16,-1 2-4 15,-3 0 1-15,0 0-1 16,0 4 12-16,-3 0-14 15,-1 2-4-15,-2 2 4 16,-6 2 0-16,-7-1 0 16,-2 5 0-16,-10 3 4 15,-4 1-4-15,1 0 0 0,-2 0 0 16,5 12 0-16,5-1 0 16,3 6-2-16,4 1 1 15,1 4 1-15,8 6-1 16,2 6 0-16,5 12-1 15,2 8-1-15,1 12 3 16,8 6 0-16,2 7 0 16,11 1 0-16,0 2 0 15,9 1 2-15,22-4 1 16,9 2 0-16,4-7 0 0,8-8-2 16,-1-6-1-16,-2-9 0 15,0-9 0-15,1-10 0 16,0-10 0-16,2-10 3 15,-1-10 2-15,2-2 1 16,5-4 4-16,2-24-5 16,5-8-5-16,-1-9 4 15,0-1-4-15,-7-6 2 16,-6-4 0-16,-11-2 4 16,-6-4-2-16,-10 0 4 15,-3 0 5-15,-4 1 5 16,-5 1-8-16,-6 2 1 15,-6 2 2-15,0 4-8 16,0 4 16-16,-17 5-6 16,-3 5-15-16,-5 6 0 0,-6 4-5 15,2 8-3-15,-7 6-4 16,1 8-29-16,-8 6-21 16,-4 0-20-16,-4 20-72 15,1 4-119-15</inkml:trace>
  <inkml:trace contextRef="#ctx0" brushRef="#br0" timeOffset="36371.88">6186 14915 577 0,'0'0'175'16,"0"0"-170"-16,0 0 3 15,0 0 47-15,0 0 8 16,0 0-62-16,0 0 3 16,4 42 20-16,10 16 15 15,-8 2-7-15,-3-2-11 16,-3-5 0-16,0-9-3 0,0-6-6 15,0-8-6-15,0-8 2 16,0-4-6-16,0-6 6 16,2 0-2-16,16-4 0 15,9 0 6-15,10-8 2 16,5 0-6-16,6 0-5 16,0-22-3-16,-3-2-2 15,-5 0-3-15,-11 0-1 16,-6 2-2-16,-10 4 8 15,-5 4 0-15,-6 2 4 16,-2 2-1-16,0 6 0 16,0 0 13-16,0 4 2 15,0 0-3-15,0 0-15 16,0 34 2-16,0 18-2 0,0 18 17 16,0 2-4-16,0 2-1 15,0-6 3-15,0-5-8 16,0-9-3-16,0-6-4 15,3-12 0-15,2-4 0 16,-3-6 0-16,0-8-16 16,0-10-40-16,3-4-74 15,3-4-10-15,2 0-104 16,-2-8-112-16</inkml:trace>
  <inkml:trace contextRef="#ctx0" brushRef="#br0" timeOffset="39192.46">2367 8107 731 0,'0'0'2'16,"0"0"-2"-16,0 0 8 15,0 0 53-15,0 0 10 16,0 0-42-16,-15-40-16 16,42 40-6-16,14 0 2 15,15 0 12-15,18 0 2 0,17 0 6 16,13-14-4-16,16-10-2 16,13-6-9-16,0-4-4 15,-6 0-2-15,-13 6-1 16,-23 3-1-16,-17 7 3 15,-21 4-1-15,-17 6-4 16,-18 4-2-16,-12 2-2 16,-6 2 1-16,0 0-1 15,0 0 32-15,-11 0-14 16,-15 0-15-16,-12-2-3 16,-9 2-9-16,0 0 5 15,3-2-2-15,10 1 2 16,7-4 3-16,9 1-2 15,14 0 3-15,4 0-3 16,0-2-13-16,9 2 8 0,19 0 1 16,11 4 7-1,3 0-1-15,3 16-7 0,-7 14 5 16,-9 6-3-16,-10 8-2 16,-11 11 3-16,-8 3-15 15,0 10-37-15,-8 0-17 16,-7 0-49-16,2-6-131 15,1-17-119-15</inkml:trace>
  <inkml:trace contextRef="#ctx0" brushRef="#br0" timeOffset="39919.78">2487 7258 694 0,'0'0'12'0,"0"0"-12"0,0 0 47 16,0 0 42-16,0 0-19 15,0 0-31-15,-84-49-30 16,114 49 5-16,24-5-1 15,27 0 14-15,19-9-8 16,12-4-8-16,1 0-10 0,0 0 4 16,-6-3-5-1,-4 3 2-15,-14-2 0 0,-11 0-1 16,-14 2 2-16,-12-2 3 16,-10 2-3-16,-8 0 8 15,-6 2 6-15,-10 4-3 16,-5 2 6-16,-3 4 3 15,-8 2-5-15,-2 4 2 16,0 0-6-16,0-2-11 16,0 0 21-16,-2-2-18 15,-14-4-6-15,-5 0-8 16,-2 2 3-16,0-2-5 16,3 2 5-16,3 2 1 15,7-2 4-15,9 4 0 16,1 0 0-16,0 2-10 15,0 0-36-15,0 0 17 16,13 0 11-16,14 2 18 0,8 14 1 16,5 8-1-16,-1 2 1 15,-7 4 0-15,-10 6-1 16,-14 6-6-16,-8 12 6 16,-21 11-1-16,-24 11-32 15,-7 10-36-15,-4-4-39 16,6-12-159-16</inkml:trace>
  <inkml:trace contextRef="#ctx0" brushRef="#br0" timeOffset="40807.51">2637 5911 610 0,'0'0'32'0,"0"0"-31"16,0 0 41-16,0 0 26 16,0 0-20-16,0 0-28 15,-46 48-6-15,96-40 50 16,23-5-17-16,26-3-16 15,12 0-12-15,7 0-3 16,2-9-9-16,-10-3-4 16,-10-2 0-16,-11-2 10 15,-18 0-6-15,-6 2-5 16,-14 0 7-16,-9 4 5 16,-8 0-1-16,-10 4 4 15,-11 4 2-15,-5 0-1 16,-6 0 0-16,-2 2 5 0,0-2-5 15,0-2-9 1,0 0 6-16,-14-2 6 0,-5-2-21 16,-8 2-1-1,-2 0-5-15,0 0-3 0,0 2 5 16,2 2 0-16,5 0 2 16,8 0 2-16,8 2 0 15,4 0 0-15,2 0-5 16,0 0-17-16,0 0-10 15,19 0 32-15,10 12 5 16,9 10-4-16,9 4 0 16,0 4 2-16,-1 0-2 15,-6 0-1-15,-6 0 1 16,-12-4-1-16,-10-2-7 16,-8 2-14-16,-4 1-37 15,-2 3-5-15,-25 4-30 0,-10 2-16 16,-6-8-95-16,-1-8-126 15</inkml:trace>
  <inkml:trace contextRef="#ctx0" brushRef="#br0" timeOffset="41775.32">2532 3698 609 0,'0'0'26'0,"0"0"-22"15,0 0-4-15,-120 18 53 16,111-18 16-16,9 0-37 16,0 0-12-16,9 1 0 15,29-1 15-15,24 0 17 16,17 0-14-16,16-11-14 15,7-11-1-15,6-5 4 16,9 1-8-16,1 0-3 16,3-2-8-16,-7 2-3 15,-10 0-1-15,-13 6 1 16,-20 6 3-16,-19 6-6 0,-21 4-1 16,-17 2-1-16,-13 2-6 15,-1 0 6-15,0 0 11 16,0 0 4-16,-15-2-8 15,-8-2-6-15,-8 2-1 16,-2-6-5-16,0 2 4 16,-3-4-1-16,1 0-3 15,3 2 5-15,8-2-4 16,5 2 4-16,13 4 1 16,6-2-1-16,0 6-14 15,0 0-5-15,0 0 12 16,23 0 3-16,10 0 4 15,12 14 1-15,6 10 2 16,2 8 0-16,-6 10 10 16,-9 6-4-16,-14 4-9 0,-10 4 0 15,-14 7-4-15,-7 0-45 16,-27 8-37-16,-10 3-32 16,-3-2-101-16,3-5-125 15</inkml:trace>
  <inkml:trace contextRef="#ctx0" brushRef="#br0" timeOffset="49021.89">2774 4566 414 0,'0'0'0'0,"0"0"-17"0,0 0 17 15,0 0 9 1,0 0 28-16,0 0-10 0,0 0 12 15,39-14 6-15,-6 12-10 16,7 0 5-16,4-3-4 16,12 4-11-16,11-3 7 15,7 0-1-15,13-5-12 16,-1 1-6-16,1 2-2 16,-2-2 1-16,0 1 0 15,-3 0 1-15,5 2-7 16,0 1 3-16,-7 1-1 15,0 1-2-15,-6-2 0 16,-1 3-3-16,4-3 3 16,-4-3-3-16,0 1 3 15,-3 1-2-15,-1-4 0 16,-5 4-1-16,1-2 1 0,-1 1 0 16,3 2-1-16,3 0 1 15,-2 0 2-15,3-2-3 16,-1 1 3-16,3-2-4 15,-4 3 1-15,0-2 0 16,0 2 0-16,1 0 1 16,1-2 0-16,2 4-1 15,-1-2-1-15,-3 2 0 16,-3-2 3-16,-3 2-4 16,-1 2 0-16,-2-2 2 15,3 0 1-15,-1 0-1 0,2 0-2 16,2-2 1-1,-3 0-1-15,3 0 3 0,-4-2-2 16,3 0-1-16,-1 0 0 16,1 4 1-16,-1 0 0 15,-1 0 4-15,-3 2-4 16,2-2-1-16,-1 0 2 16,1 2 0-16,0-2-2 15,1-2 1-15,1 0-2 16,3 0 2-16,5 0 0 15,3 0 4-15,-2 2-3 16,4-2-1-16,-4 0 0 16,1 0 1-16,1-4-2 15,6 4 2-15,4-4-3 0,3 4 1 16,5-2-1-16,-1 0 3 16,0 0-1-16,-1 0-2 15,0 0 4-15,0-2-2 16,-1 1 0-16,-1 0 1 15,-2 1-2-15,-2-2 1 16,4 2-2-16,7-3 0 16,4 4 6-16,4-4-3 15,-3 4-1-15,-7-1-1 16,-1-1 0-16,3 2-2 16,4 1 2-16,0-1 2 15,1 1-1-15,-5 0-1 16,-3-1-1-16,-2 0 3 0,-7 1-3 15,-10 3 0-15,-11 1 1 16,-15-3 0-16,-3 3-1 16,-7 0 0-16,-5-1 0 15,-1 1 0-15,1-3 1 16,-2 2 0-16,0-2 0 16,-4 1 3-16,0 2-4 15,-4 0 1-15,-11 0-3 16,2 0 3-16,-9 0-2 15,-1 0 1-15,-2 0 0 16,0 0 1-16,1 0 1 16,-3 0 1-16,0 0-1 0,0 0-2 15,0 0 0 1,2 0-1-16,2 0-33 0,8 0-37 16,-6 0-49-16,-1 0-202 15</inkml:trace>
  <inkml:trace contextRef="#ctx0" brushRef="#br0" timeOffset="52446.74">12443 9980 838 0,'0'0'0'0,"0"0"-8"16,0 0 8-16,0 0 24 0,0 0 5 16,0 0 13-16,0 110 10 15,0-38-20-15,0-1-11 16,3-1-3-16,0-2 0 15,-3-6-6-15,0-4-6 16,0-7-6-16,0-6 0 16,-6-6-1-16,-6-7-27 15,-1-8-26-15,6-10-19 16,2-14-35-16,5 0-12 16,0-12-46-16,0-18-79 15,-2-10 72-15,-4-10 173 0,-3-7 78 16,0-7 21-1,0-2 3-15,5 2-17 16,4 5 9-16,0 8 49 16,0 8-62-16,6 9-25 0,12 6-7 15,6 10-17-15,7 8-9 16,14 10-6-16,16 0-5 16,12 12 13-16,7 20-2 15,0 4-11-15,-10 4 2 16,-14-1 1-16,-14-3 7 15,-16-4 7-15,-13-4-17 16,-10 2 2-16,-3 2 2 16,-9 6 5-16,-27 6-8 15,-9 4-5-15,-7 0-4 16,-4-2 1-16,0-2-5 16,10-11-7-16,5-9-19 0,16-10-26 15,12-6-11-15,11-6-22 16,2 0-11-16,0-2-68 15,15 0-93-15,10 0-79 16</inkml:trace>
  <inkml:trace contextRef="#ctx0" brushRef="#br0" timeOffset="52705.54">13296 10481 677 0,'0'0'38'0,"0"0"-36"0,0 0 6 16,0 0 80-16,0 0-23 16,0 0-27-16,24 14 5 15,-24 33 4-15,-27 12 26 16,-17 12-24-16,-12 3-27 16,-6 0-2-16,-2 0-6 15,1-4-12-15,1-5-2 16,2-9-26-16,4-8-51 15,6-10-38-15,8-14-65 16,3-20-202-16</inkml:trace>
  <inkml:trace contextRef="#ctx0" brushRef="#br0" timeOffset="54426.39">14338 9800 688 0,'0'0'16'0,"0"0"-6"16,0 0-8-16,-149-7 39 0,107 42-2 16,-3 15-15-16,5 12-6 15,0 10 6-15,7 8 13 16,6 4-6-16,7-2-3 15,7-3-1-15,11-11 1 16,2-10 3-16,8-11-4 16,26-15-3-16,17-19-2 15,16-13-2-15,10 0-10 16,10-22-6-16,0-14-4 16,-2-4-28-16,-16 4-38 15,-24 4-28-15,-25 12-55 16,-20 12-106-16,-31 8-245 0</inkml:trace>
  <inkml:trace contextRef="#ctx0" brushRef="#br0" timeOffset="55052.49">12620 10730 191 0,'0'0'65'16,"0"0"-63"-16,0 0 6 16,0 0 52-16,0 0-2 15,0 0-14-15,-131 22-2 16,109-14-7-16,-3 0 12 16,1 2-12-16,-3 0-2 15,3-2 5-15,-1 2-6 16,0-2 0-16,6-2-14 15,5 0 5-15,3 0-6 16,9-4-4-16,2-2 3 16,0 0 6-16,0 0-14 15,0 0-2-15,13 0 8 16,14 0-10-16,6-8-3 0,12-8-1 16,12-4-14-16,15-4-24 15,20-2-12 1,5-2-70-16,8-4-56 0,-4 0-124 15</inkml:trace>
  <inkml:trace contextRef="#ctx0" brushRef="#br0" timeOffset="55415.4">15147 10315 704 0,'0'0'27'0,"0"0"-21"16,0 0 15-16,0 0 59 15,0 0-10-15,0 0-50 16,0 4-19-16,-11 44 23 0,-18 18 55 16,-14 14-31-1,-10 7-25-15,-2 7-6 0,-6-2-9 16,5-4-8-16,8-9-69 16,7-15 4-16,10-12-45 15,2-16-68-15,1-14-124 16</inkml:trace>
  <inkml:trace contextRef="#ctx0" brushRef="#br0" timeOffset="57800.07">16101 9681 717 0,'0'0'62'0,"0"0"-62"0,0 0-6 16,0 0 6-16,0 0 48 15,-103 137-17-15,81-65-21 16,2 6 0-16,-2 0 19 16,-1-2-4-16,-1-9-11 15,-3-9-2-15,3-14-3 16,2-14 4-16,8-14 8 15,7-8 3-15,3-8 15 16,2-10 33-16,2-28-49 16,0-20-22-16,18-19 1 15,15-11-3-15,3-8 1 16,-3-2-2-16,3 10-3 16,-1 15-3-16,-2 23 3 0,-4 22 5 15,-6 18 0-15,-3 10 0 16,0 0-5-16,5 30 3 15,1 16 2-15,1 16 21 16,0 12-9-16,-1 2 2 16,1 3-2-16,0-7-2 15,-3-6-4-15,-3-9-5 16,-6-6-1-16,-3-6-6 16,-8-5-26-16,0-6-29 15,-4-6-66-15,0-12-48 16,-16-12-172-16</inkml:trace>
  <inkml:trace contextRef="#ctx0" brushRef="#br0" timeOffset="57997.8">15762 10207 768 0,'0'0'71'0,"0"0"-58"16,0 0 38-16,0 0 44 15,0 0-49-15,0 0-29 16,183-83-17-16,-88 67-22 16,9 6-64-16,0 4-48 0,-4 6 17 15,-9 0-94 1,-18 0-74-16</inkml:trace>
  <inkml:trace contextRef="#ctx0" brushRef="#br0" timeOffset="58203.27">16805 10144 488 0,'0'0'216'0,"0"0"-186"16,0 0-6-16,0 0 91 16,0 0 3-16,0 0-25 15,-18 121-27-15,-2-55-29 16,-5 12 1-16,-6 8-22 16,-4 1-9-16,1-5-7 0,3-6-5 15,4-10-45-15,5-10-48 16,7-10-25-16,-1-14-49 15,1-15-202 1</inkml:trace>
  <inkml:trace contextRef="#ctx0" brushRef="#br0" timeOffset="61886.44">10044 6039 555 0,'0'0'0'0,"0"0"-16"15,0 0 16-15,0 0 46 16,0 0 19-16,0 0-18 16,0-4-27-16,0 4-4 0,0 0 3 15,0 0-3-15,0 12 11 16,4 9 28-16,-4 3-30 16,2 0-11-16,0-4-6 15,2-6 0-15,3-6-2 16,1-6 3-16,8-2 12 15,13 0 8-15,13-24-10 16,12-10-13-16,8-7-6 16,1 4-16-16,-5 5-39 15,-10 1-30-15,-11 7-33 16,-20 0-94-16,-17 0-119 16</inkml:trace>
  <inkml:trace contextRef="#ctx0" brushRef="#br0" timeOffset="62260.81">10038 4927 542 0,'0'0'13'0,"0"0"-6"0,0 0-7 16,0 0 72-16,0 0-18 15,0 0-20-15,20 100-14 16,-11-80 3-16,1-8 0 15,0-6 2-15,8-4 10 16,10-2-1-16,13-6-9 16,14-20-17-16,11-8-8 15,0 0-15-15,-3 2-32 16,-7 2-37-16,-14-1-113 16,-13-1-67-16</inkml:trace>
  <inkml:trace contextRef="#ctx0" brushRef="#br0" timeOffset="62907.45">10449 2797 466 0,'0'0'63'16,"0"0"-61"-16,0 0 12 15,0 0 38-15,0 0 38 16,0 0-40-16,19 101-8 16,-13-86-24-16,2-3 1 15,-4-6 1-15,3-2-5 16,-1-1 3-16,4-3 13 15,7 0 1-15,12-3-1 16,13-20-12-16,14-8-11 0,6-3-2 16,5 0 0-1,3 2-6-15,-4 2-5 0,-3 4-8 16,-5 2-11-16,-4 8-25 16,-6 4-46-16,-3 6-77 15,-7 6-59-15</inkml:trace>
  <inkml:trace contextRef="#ctx0" brushRef="#br0" timeOffset="63971.57">10295 7227 173 0,'0'0'341'16,"0"0"-307"-16,0 0-33 15,0 0 51-15,0 0 44 16,0 0-45-16,2 10-28 16,2 2-15-16,3 8 10 15,1 2 20-15,2 2-4 16,-1-2-13-16,-1-4-15 16,1-8-1-16,5-4 4 15,8-6 6-15,14 0 2 16,20-32-9-16,21-18-8 15,21-12-3-15,12-5-23 16,0 3-36-16,-6 6-66 16,-27 4-134-16</inkml:trace>
  <inkml:trace contextRef="#ctx0" brushRef="#br0" timeOffset="65006.5">17596 9368 437 0,'0'0'321'0,"0"0"-311"16,0 0-7-16,0 0 28 15,0 0 6-15,0 0-32 16,0 42 5-16,-10 24 33 15,2 13-8-15,-9 1-4 16,-2-2-5-16,1-6-10 16,5-10 7-16,7-5-4 15,4-11-10-15,2-8 1 16,0-8 7-16,0-6-3 16,10-6 1-16,13-10 8 0,8-6 4 15,13-2 0-15,12-18-13 16,9-14-6-16,6-8-7 15,3 4 0-15,-5 2-1 16,-9 7-3-16,-14 9-14 16,-12 9-22-16,-14 4-39 15,-14 4-24-15,-6-2-47 16,0 3-106-16,-13-5-77 16</inkml:trace>
  <inkml:trace contextRef="#ctx0" brushRef="#br0" timeOffset="65218.64">17522 9810 679 0,'0'0'43'0,"0"0"-41"0,0 0 57 16,0 0 60-16,0 0-48 16,0 0-52-16,43-83-17 15,12 67 5-15,3 0-5 16,2 2-2-16,2 2-2 15,-3 0-25-15,-10 0-42 16,-11 2-43-16,-18 0-128 16,-18-2-271-16</inkml:trace>
  <inkml:trace contextRef="#ctx0" brushRef="#br0" timeOffset="65458.58">17497 9400 786 0,'0'0'35'16,"0"0"-29"-16,0 0 82 16,0 0 13-16,-28-104-36 15,79 86-55-15,13 4-5 16,13 2 4-16,8 2 1 16,-2 4-6-16,-2 2-4 15,-8 0 0-15,-13 2-1 16,-12 0-27-16,-19 2-55 15,-16 0-2-15,-9 0-58 16,-4 0-95-16,0-4-248 16</inkml:trace>
  <inkml:trace contextRef="#ctx0" brushRef="#br0" timeOffset="68527.39">7204 13586 219 0,'0'0'68'15,"0"0"-31"-15,0 0 41 0,0 0-14 16,0 0 35-16,0 0-21 15,-17-63-9-15,14 53-24 16,3 4 3-16,0 2-11 16,0 2 4-16,-2 2-6 15,2 0-14-15,0 0-7 16,0 10-10-16,0 26-2 16,0 18 28-16,0 14 10 15,7 3-12-15,-1-3-2 16,3-8-9-16,0-6 0 15,-2-5-6-15,-3-8-9 16,-2-5-2-16,-2-1 1 16,0-5 0-16,0-2-1 15,0-10-16-15,0-6-35 16,0-6-35-16,0-6-20 0,0 0-9 16,0-22-84-1,0-14-298-15</inkml:trace>
  <inkml:trace contextRef="#ctx0" brushRef="#br0" timeOffset="68897.72">7129 13555 553 0,'0'0'16'0,"0"0"-12"0,0 0 34 15,0 0 43-15,0 0-52 16,0 0-27-16,73-14 9 15,-26 42 20-15,4 3 12 16,0 1-8-16,-1 0-12 16,-9-2 4-16,-5-2-1 15,-3-2-7-15,-10 2-8 16,-5-2 6-16,-5 0-4 16,-6 0-5-16,-7 4 6 15,0 0-2-15,-9 4 7 16,-24 0-7-16,-13 5 0 15,-4-12-10-15,-6-2-1 16,4-7-1-16,8-8-12 16,7-2-2-16,5-2-4 15,8 0-6-15,5 2-11 0,9-4-14 16,5-2-30-16,5-2-39 16,0 0-76-16,15-10-17 15</inkml:trace>
  <inkml:trace contextRef="#ctx0" brushRef="#br0" timeOffset="69903.92">8282 13058 419 0,'0'0'17'0,"0"0"-12"0,0 0 19 16,0 0 43-16,0 0-2 15,0 0-17-15,-26-52-24 16,23 50 17-16,3 0-4 16,-2-2-3-16,2 0-1 15,0-2-2-15,-2 2-8 16,2 0-2-16,0-2-1 16,0 2-2-16,0 2-2 15,0 0 0-15,-2 2-7 16,2 0-2-16,0 0-4 0,0 0-3 15,0 0-3-15,0 2 0 16,0 22 3-16,0 10 2 16,6 8 4-16,4 10 1 15,-2 8 2-15,1 8 10 16,0 0 0-16,-2-3 2 16,0-5-1-16,-1-8-6 15,-2-6-6-15,3-3 7 16,2-3 1-16,-2-3-8 15,2 2 3-15,-2-3 2 16,-1-2-3-16,3 0 0 16,-2-2-4-16,2-2-1 15,-2-4 0-15,-1-2-4 16,3-2-1-16,-3-4 2 16,2 0 2-16,0 3-2 0,-1-3-1 15,0 1 0-15,0 3 2 16,-1 1 4-16,1-1-7 15,-1 0 5-15,-3-4 0 16,4-2-4-16,-3-2 0 16,-2-4 0-16,0 0 0 15,3-2-1-15,-3 2 0 16,0 2 1-16,0-2 0 16,0 2 0-16,0-4-1 15,1-2 1-15,-3-2-1 0,0 0 1 16,0-2-1-1,0 0 0-15,0-2 1 0,0 0-1 16,0 0 1-16,0 0-1 16,0 0 0-16,0 0-2 15,0 0-4-15,0 0-8 16,0 0-13-16,0-8-35 16,0-10-86-16,0-10-47 15,-7-4-182-15</inkml:trace>
  <inkml:trace contextRef="#ctx0" brushRef="#br0" timeOffset="74291">8383 6122 268 0,'0'0'69'0,"0"0"-27"16,0 0 32-16,0 0-2 16,0 0-3-16,0 0-10 15,0 0-15-15,-25-44 12 16,16 36-13-16,-2-2 1 15,-2 0-6-15,-3-2-15 16,-4-1-5-16,0-1-8 16,-2 0-2-16,0 2 4 15,-3-2-1-15,-1 2-3 16,-3 2-6-16,-3 2-1 16,-1 1 0-16,-8 2 0 15,-1 5 0-15,-7 0-1 16,-2 0 0-16,0 5 0 0,1 10 0 15,4 10 0-15,4 4 0 16,3 6 0-16,2 6 0 16,-1 10 0-1,9 7 1-15,2 6 7 0,10 6 1 16,7 3-3-16,8 0 3 16,2 6-3-16,4-5-6 15,25-6 0-15,12-10 0 16,3-8 3-16,6-9 0 15,-2-7 2-15,0-8-3 0,-2-6-2 16,3-8 0 0,2-8 0-16,3-4 3 0,4 0-3 15,2-22 2-15,2-10-2 16,3-10 0-16,-3-8-2 16,-2-9 2-16,-4-7 2 15,-10 0-2-15,-5-4 2 16,-12 2 2-16,-8-2-4 15,-15-1 7-15,-6 1-7 16,0 0 7-16,0 10-6 16,-18 10 2-16,-3 10 8 15,-5 9-7-15,-2 9-4 16,-8 10 0-16,-5 12-5 16,-5 0-47-16,-10 12-22 15,-2 20-29-15,0 7-126 0,6-6-80 16</inkml:trace>
  <inkml:trace contextRef="#ctx0" brushRef="#br0" timeOffset="75686.18">8664 15077 547 0,'0'0'26'15,"0"0"-25"-15,0 0 40 16,0 0 44-16,-125-114-23 16,98 104-33-16,-4 8-20 15,2 2 1-15,0 0 0 16,4 16-2-16,3 8-5 16,2 10 8-16,2 2 4 0,5 4 0 15,8 0-3-15,5 1 0 16,0-5-3-16,32 0 11 15,10-2-5-15,14-2-5 16,8-8 1-16,5 2-3 16,0 0 5-16,-9 2-1 15,-12 2-1-15,-15 2 2 16,-11 4 6-16,-11 3-12 16,-9 1 8-16,-2 0 4 15,-4-2-2-15,-23-4-13 16,-4-12 13-16,-4-8-10 15,-5-6 2-15,-3-8-3 16,-1 0-2-16,5-22-1 16,3-18-3-16,15-14-3 0,7-17-6 15,14-17 1-15,0-6 5 16,31 0 3-16,12 12 4 16,6 11-4-16,-2 9-3 15,-5 16-52-15,-7 10-26 16,-10 12-27-16,-10 8-154 15,-10 8-355-15</inkml:trace>
  <inkml:trace contextRef="#ctx0" brushRef="#br0" timeOffset="77899.95">2275 9559 486 0,'0'0'48'0,"0"0"-46"0,0 0 27 16,0 0 81 0,0 0-21-16,0 0-43 0,-24-2-20 15,24 0 0-15,0 2-2 16,0-2 5-16,0 2-9 16,16-2-4-16,13 0 7 15,15-3 17-15,16-2 1 16,16-5-20-16,5-2-7 15,9 0-1-15,0 3-2 16,-3 0-7-16,-5 3-2 16,-4-1-2-16,-4 1 2 15,-5 1-1-15,-7-4 1 16,-2 0-1-16,-9 0 0 16,-8 0 0-16,-10 2-1 15,-10 4 1-15,-6-2-1 16,-5 3 0-16,-6 0 0 15,-1 2 2-15,-3 1 0 0,0 1 3 16,-2 0 1-16,0 0-2 16,0 0 3-16,0-3 5 15,0 2 1-15,0-4-4 16,0-1-7-16,-2 2-2 16,-5-2 1-16,1 2 0 15,-4 0 0-15,-1 0-1 16,-1 0 1-16,-5 0-1 15,-3-2 1-15,1-2 0 16,-8 0 0-16,0 0-1 16,2 0 2-16,6 0-2 15,3 2 2-15,3 0 0 16,1 2-1-16,3 0 1 0,1 4-1 16,2-2-1-16,2 2 1 15,2 0 0-15,0-2 0 16,0 2-1-16,0-2 2 15,-3 2 0-15,5-2-1 16,-2 0 3-16,2 2 1 16,0 0 1-16,0 0 1 15,0 0-2-15,0 0-4 16,0 0 0-16,0 0 1 16,0 0-2-16,0 0-7 0,15 2 6 15,12 12 1 1,4-2 0-16,7 2 0 0,0-2 2 15,0-2-2-15,-2-2 1 16,-5-2-1-16,-4-2 0 16,-7-2 1-16,-5 0-1 15,-8-2 0-15,-5 0 3 16,-2 0-3-16,0 0 2 16,0 0 2-16,0 0-1 15,0 0 7-15,0 0-4 16,0 0 1-16,0 4-3 15,0 12-4-15,-17 13-1 16,-12 12 0-16,-9 18 0 16,-9 11 1-16,-2 0 0 15,-5 4 0-15,5-6-4 0,11-10-26 16,14-5-62 0,15-11-87-16,7-12-42 0,0-10-124 15</inkml:trace>
  <inkml:trace contextRef="#ctx0" brushRef="#br0" timeOffset="80411.89">10036 8382 92 0,'0'0'452'0,"0"0"-451"16,0 0-1-16,-26-103 15 16,16 77 49-16,-5 0 14 15,-1 2-23-15,-6 0-25 16,-5 2-1-16,-9 2 1 16,-4 4-4-16,-8 6-14 15,-6 2 3-15,-4 6-7 16,-2 2 0-16,-2 0-2 15,1 20 3-15,1 10-1 16,0 12 7-16,-5 14 4 16,3 10-6-16,4 13-1 0,4 9 16 15,8 16 0-15,13 18-1 16,8 11-4-16,21 5-1 16,4-7-11-16,10-11 4 15,26-16 0-15,16-16-5 16,6-16 3-16,8-13-3 15,5-17-5-15,6-12 3 16,2-12-3-16,6-14 0 16,2-4-1-16,0-12-2 15,-5-24 0-15,-6-14-2 16,-7-13 0-16,-7-5-4 16,-6-12-3-16,-7-8 5 15,-13-11-1-15,-14-6-3 16,-18-8 0-16,-4-1 0 15,-21 3-4-15,-23 9-7 0,-8 12 4 16,-4 16 1-16,-2 20 4 16,0 16-2-16,0 17 5 15,3 17-9-15,-3 4-8 16,6 8-47-16,5 20 4 16,9 7-26-16,14 3-83 15,11-2-47-15,13-4-134 16</inkml:trace>
  <inkml:trace contextRef="#ctx0" brushRef="#br0" timeOffset="81625.39">13302 9376 618 0,'0'0'45'0,"0"0"-43"0,0 0 12 15,0 0 21-15,0 0 24 16,-156 113-5-16,87-9 7 16,-4 32-3-16,-12 25 9 15,-10 17 5-15,-11 8-20 16,0-5-24-16,6-19-18 16,11-21 1-16,14-29 5 15,15-22 3-15,12-18-8 16,7-15-3-16,10-13-4 15,9-14-1-15,10-10-3 16,6-12 0-16,6-4-9 16,0-4-25-16,0 0-28 0,16-10-40 15,28-22-38-15,16-12-93 16,9-10-128-16</inkml:trace>
  <inkml:trace contextRef="#ctx0" brushRef="#br0" timeOffset="82368.39">14349 10943 535 0,'0'0'34'0,"0"0"-31"16,0 0 35-16,-129 7 71 15,118-4-42-15,7-2-28 16,4 2-20-16,0-2-10 16,7 2 11-16,22-3-7 0,22 0 9 15,22-3-5-15,27-20-9 16,29-9-3-16,37-9 25 15,36-5 18 1,30-2-23-16,20-2-6 0,2 6 6 16,7 2-9-16,-10 3-1 15,-8 6 1-15,-5 1-5 16,-14 1-8-16,-14 5 5 16,-6 0-2-16,-22 0-2 15,-17 2 3-15,-24 4-2 16,-33 6 1-16,-25 6-6 15,-38 4 0-15,-28 2-16 16,-17 2-52-16,-20 0-14 16,-33 4 58-16,-23 14-39 15,-15 2-49-15,-5 2-92 0,-11 0-8 16</inkml:trace>
  <inkml:trace contextRef="#ctx0" brushRef="#br0" timeOffset="82851.52">14147 11217 505 0,'0'0'0'0,"0"0"-29"0,0 0 29 15,0 0 32-15,0 0 78 16,0 0-41-16,123 30-30 16,-1-52-9-16,34-10 5 15,35-12 26-15,28-6-6 16,22-2-19-16,17-1-12 16,5 5-6-16,7 5 0 15,1 0-5-15,3 3-2 16,0 2-1-16,-8 4-2 15,-13 4 2-15,-20 6-7 16,-23 4 14-16,-19 6 1 16,-25 4-12-16,-25 0-5 15,-32 3 2-15,-26 2-2 0,-28-1 2 16,-21 3 4-16,-19 2 2 16,-9-2 3-16,-6 3 15 15,0-1 2-15,0-2-14 16,0 0-13-16,0-1-2 15,0 1-27-15,0 2-40 16,0-2-21-16,0 2-33 16,-10-2-60-16,-22 0-91 15</inkml:trace>
  <inkml:trace contextRef="#ctx0" brushRef="#br0" timeOffset="84730.3">19082 9719 725 0,'0'0'17'16,"0"0"-14"-16,0 0 2 0,0 0 33 16,0 0 25-16,0 0-49 15,-20 50 24-15,0 23 18 16,-9 11-17-16,-2 2 13 16,-6 0-13-16,-4-9-3 15,-1-8-16-15,-2-6-2 16,5-9-9-16,8-6-9 15,8-12 0-15,12-10-25 16,11-12-76-16,2-12-42 16,38-2-5-16,12-22-111 15</inkml:trace>
  <inkml:trace contextRef="#ctx0" brushRef="#br0" timeOffset="85197.04">19526 9310 780 0,'0'0'48'0,"0"0"-42"16,0 0 25-16,0 0 34 16,0 0-29-16,0 0-23 15,13 103 41-15,-7-19-30 16,-1 2 3-16,-1-6 4 15,-4-8-15-15,0-10-1 16,0-8-3-16,0-11-2 0,0-13-6 16,0-14-1-16,0-10-1 15,0-6 3-15,0 0 12 16,0-10 17-16,0-25-7 16,0-15-26-16,0-12-1 15,2-8 4-15,12-12-4 16,1-12-1-16,3-9 1 15,3-5-2-15,-2 8 2 16,2 12 0-16,1 18 1 16,0 17 0-16,-2 20 0 15,-3 14 0-15,4 11-1 16,1 8-1-16,10 0-1 16,5 6 0-16,5 15-3 15,-1 2-12-15,-3 4-23 16,-9-1-16-16,-7 2-48 0,-9 2-15 15,-11-1-68-15,-2-2-144 16</inkml:trace>
  <inkml:trace contextRef="#ctx0" brushRef="#br0" timeOffset="85443.04">19450 9623 576 0,'0'0'149'15,"0"0"-114"-15,0 0 14 0,0 0 58 16,0 0-18 0,0 0-55-16,-7 12-14 0,67-12-4 15,18-12 4-15,13-6-9 16,5 2-8-16,-7 0-1 16,-10 2-2-16,-17 6-5 15,-20 4-18-15,-11 1-28 16,-8 2-46-16,-6 1-62 15,-3-4-130-15</inkml:trace>
  <inkml:trace contextRef="#ctx0" brushRef="#br0" timeOffset="88355.61">9615 13411 697 0,'0'0'44'16,"0"0"-29"-16,0 0 41 0,15-110 24 15,-15 96-20-15,-2 6-22 16,-11 4-11-16,-5 4 0 15,-9 0-24-15,-8 5-3 16,-7 26 1-16,-12 13-1 16,-2 12 0-16,2 8 5 15,10 7 11-15,13 2 13 16,15-5 0-16,16-9-12 16,0-11 0-16,27-14-2 15,18-14-1-15,12-10 3 16,9-10-10-16,7 0-2 15,7-16-5-15,4-16-17 16,3-6-46-16,-2-2-29 16,-2-2-31-16,-10-2-72 15,-6-1-149-15</inkml:trace>
  <inkml:trace contextRef="#ctx0" brushRef="#br0" timeOffset="88721.25">10727 12771 681 0,'0'0'13'0,"0"0"-13"16,0 0 16-16,0 0 54 15,0 0 1-15,0 0-29 16,-25-84-42-16,25 122 4 16,2 26 25-16,9 29 28 15,-1 21-8-15,-2 14 2 16,1 6 0-16,-2-3-14 16,-3-13-17-16,-4-11-15 15,3-17 1-15,-1-16-5 16,0-12-2-16,3-10-1 15,-1-10-4-15,0-10-36 16,1-9-38-16,2-10-20 0,10-13-50 16,15 0-173-16</inkml:trace>
  <inkml:trace contextRef="#ctx0" brushRef="#br0" timeOffset="89179.7">11860 13102 822 0,'0'0'56'0,"0"0"-54"16,0 0 1-16,0 0 41 16,-124 167 42-16,111-73-10 0,0 10-22 15,-1 0-12-15,-1-3-17 16,-4-15-7-16,3-18-6 15,8-18 0-15,1-22-6 16,5-14-2-16,2-10 0 16,0-4 3-16,0-16 26 15,0-30-7-15,0-18-26 16,15-16-10-16,6-7 8 16,-1-1-11-16,-3-2-10 15,4 4-3-15,3 10-4 16,1 16 7-16,1 15 10 15,-1 21 10-15,-1 18 3 16,-1 6-4-16,4 17-5 16,2 24 5-16,-1 13 3 15,3 5 1-15,1-1 0 16,-4-4 1-16,2-4-1 0,-6-8 0 16,-1-2-11-16,-8-4-71 15,-6-4-39-15,-4-7-17 16,-5-11-101-16,0-10-138 15</inkml:trace>
  <inkml:trace contextRef="#ctx0" brushRef="#br0" timeOffset="89359.45">11689 13579 724 0,'0'0'79'0,"0"0"-65"0,0 0 87 16,0 0-21-16,0 0-50 15,0 0-26-15,107-46-4 16,-35 34-16-16,3-2-70 16,4-2-53-16,-2-2-126 15,4-4-254-15</inkml:trace>
  <inkml:trace contextRef="#ctx0" brushRef="#br0" timeOffset="89639.92">12966 12639 787 0,'0'0'58'0,"0"0"-55"16,0 0-3-16,0 0 24 16,0 110 62-16,4-27-36 15,8 17-4-15,-4 12 22 16,1 6-16-16,-2-1-22 15,0-11 1-15,-1-14-14 16,1-10-2-16,-1-8-12 16,-3-7-3-16,0-9-1 15,-3-8-23-15,0-10-41 16,4-10-61-16,4-14-45 16,6-16-153-16</inkml:trace>
  <inkml:trace contextRef="#ctx0" brushRef="#br0" timeOffset="90076.43">13855 13076 585 0,'0'0'49'16,"0"0"-6"-16,0 0 11 15,0 0-47-15,0 0 79 16,0 172-14-16,0-87-23 15,0-5 2-15,0-6 18 16,-5-10-20-16,5-14-14 16,0-10-13-16,0-12-7 15,5-10 5-15,15-7-4 16,5-7-2-16,8-4-4 16,11 0 1-16,8-18-11 15,2-8 0-15,-4-6-10 0,0 2-15 16,-4-1-24-16,-3 3-35 15,-10 4-27-15,-8 0-34 16,-17-2-149-16</inkml:trace>
  <inkml:trace contextRef="#ctx0" brushRef="#br0" timeOffset="90289.19">13952 13334 714 0,'0'0'69'16,"0"0"-67"-16,0 0 72 0,0 0 19 16,0 0-55-16,0 0-23 15,41-25-12-15,14 14-3 16,1-3-10-16,-2 2-52 16,-12-3-32-16,-9-2-100 15,-12-1-90-15</inkml:trace>
  <inkml:trace contextRef="#ctx0" brushRef="#br0" timeOffset="90483.22">13991 13120 648 0,'0'0'36'16,"0"0"-31"-16,0 0 87 0,0 0-13 15,0 0-3 1,0 0-21-16,-33-92-50 0,77 76 0 15,12-2-5-15,8 0 0 16,5 4-11-16,-2 2-38 16,0 2-54-16,-2 4-87 15,-12-2-116-15</inkml:trace>
  <inkml:trace contextRef="#ctx0" brushRef="#br0" timeOffset="90947.35">15413 12697 175 0,'0'0'390'15,"0"0"-374"-15,0 0 24 16,0 0 40-16,0 0-17 16,0 0 1-16,0-58-36 15,0 58-16-15,0 16-6 0,10 30 26 16,6 18 32-16,-1 21-18 15,4 15-7-15,-6 10 3 16,1 4 14-16,-6-5-29 16,-3-9-1-16,-5-12-16 15,0-6-4-15,0-3-3 16,0-9-2-16,0-10-2 16,0-10-9-16,0-12-24 15,0-14-35-15,8-8-21 16,17-14-16-16,15-2-69 15,16-14 2-15,11-24-99 16</inkml:trace>
  <inkml:trace contextRef="#ctx0" brushRef="#br0" timeOffset="91333.79">16140 13082 726 0,'0'0'51'0,"0"0"-36"15,0 0 56-15,0 0-29 16,0 0-36-16,0 0 64 16,4 179-18-16,0-103-15 15,-2-4-10-15,-2-8-8 16,0-10-7-16,0-10-2 16,0-11-4-16,0-15 0 0,0-13 0 15,0-5-2-15,0 0 17 16,0-12 26-16,0-26-30 15,2-12-16-15,13-14 3 16,1-12-4-16,9-14-2 16,1-9-7-16,2-1 1 15,9 14-6-15,-3 22-12 16,-1 21 17-16,-2 21 1 16,-2 11-8-16,-2 8-10 15,-3 3 1-15,1 0 8 16,-1 10-21-16,-3 11-27 15,-4-2-23-15,-3 2-43 16,-10 1-91-16,-4-2-179 16</inkml:trace>
  <inkml:trace contextRef="#ctx0" brushRef="#br0" timeOffset="91539.29">16186 13333 230 0,'0'0'524'0,"0"0"-481"16,0 0-22-16,0 0 89 16,0 0-48-16,0 0-46 15,48 6 6-15,10-6-11 16,7-5-11-16,2-13-6 16,-2 0-44-16,1-5-51 15,1-1-32-15,-2-6-134 0</inkml:trace>
  <inkml:trace contextRef="#ctx0" brushRef="#br0" timeOffset="92752.38">18928 12308 376 0,'0'0'39'16,"0"0"-30"-16,0 0 82 0,0 0 25 15,0 0-35-15,0 0-51 16,-33-8-26-16,55 6 28 16,12 0-16-16,12-4 10 15,8 0-11-15,6-2-6 16,5-2-9-16,3-2 2 15,1 0 4-15,-3-2-3 16,-4 4 8-16,-11 0 4 16,-6 2-3-16,-10 2 6 15,-6 2 1-15,-9 1-2 16,-2 3-4-16,-5 0-10 16,1 0-3-16,3 25 3 15,1 9-1-15,3 12 7 0,-4 10 0 16,1 4 7-1,-5 4-2-15,-3 1-3 0,-2-1 3 16,-5 0 2-16,1-4-11 16,2 0 5-16,-1-2 11 15,6 4-10-15,-2 5-10 16,-1-1 10-16,4 2 1 16,-1-3-4-16,3-10-5 15,-1-6 2-15,-2-8-3 16,3-2 3-16,-3-5-2 15,2-2 1-15,-2-6-2 16,0-4 0-16,-3 0-1 16,-4-4 0-16,-2 4 3 15,-2 0 3-15,0-2-1 16,0-2-4-16,0-2 1 16,0 3-3-16,0-1 2 0,0 6-1 15,0-1 2-15,0 4-2 16,0-1 5-16,0 0-2 15,0-4-2-15,0-6 0 16,0-4-2-16,0-8 1 16,0-2 0-16,0-2 1 15,0 2 7-15,0-2 8 16,0 0-6-16,0 0-3 16,0 2-4-16,-2 2-2 15,-8 0 1-15,2 2-2 16,-3-2 1-16,-5 4-2 0,-11 0 2 15,-11-6-1 1,-10 2 0-16,-12-2-1 0,-9-2-2 16,-5 0-26-16,-7 0-64 15,-5 0-73-15,-5 0-23 16,-6-14-161-16</inkml:trace>
  <inkml:trace contextRef="#ctx0" brushRef="#br0" timeOffset="93902.71">13267 13756 34 0,'0'0'0'16,"0"0"-34"-16,0 0 34 15,0 0 0-15,0 0 0 0,0 0 0 16,-38 0 30-16,31 0 14 16,-4 0-24-16,-2 4-15 15,1 2 3-15,-3-2-6 16,4-2-2-16,1 0 0 16,4-2 0-16,4 0 3 15,2 0 55-15,0 0 0 16,0 0-16-16,0 0-3 15,0 0 5-15,0 0 3 16,0-2 3-16,-2 0-7 16,0 2 2-16,2 0-1 15,0 0-8-15,0 0-16 16,-3 0-12-16,3 16 1 16,-2 22 36-16,0 6 2 15,0 10-1-15,2 4-14 16,-2-5-9-16,2-6 2 15,-3-4-4-15,1-7-7 0,2-6-3 16,0-6-2-16,-3-6 3 16,3-6-5-16,0-4-5 15,0-6-2-15,0 2 0 16,0-4-13-16,0 0-23 16,0 0-38-16,0 0-93 15,0 0-31-15</inkml:trace>
  <inkml:trace contextRef="#ctx0" brushRef="#br0" timeOffset="94782.93">10756 13826 392 0,'0'0'44'0,"0"0"-39"16,0 0 1-16,0 0 48 15,0 0 6-15,0 0-32 16,7-6-15-16,-3 6 5 16,2 0 29-16,3 8-3 15,1 14-2-15,0 12-3 16,1 10-11-16,5 8 2 16,-2 2 2-16,-1 3-8 15,-2-7-4-15,-3-6 1 16,0-4-6-16,-2-8-3 15,-1-6-1-15,-3-6 0 16,0-4-1-16,-2-3-4 16,2-8-1-16,-2-1-4 15,0-2-1-15,0-2-10 0,0 0-19 16,0 0-22-16,3 0-25 16,8 0-38-16,0-20-133 15,7-6-205-15</inkml:trace>
  <inkml:trace contextRef="#ctx0" brushRef="#br0" timeOffset="95636.67">13088 13820 267 0,'0'0'50'0,"0"0"-31"0,0 0 8 15,0 0 12 1,0 0 17-16,0 0-15 0,-19-28-9 16,19 28-3-16,0 0 5 15,0 0-14-15,0 18-12 16,0 16 57-16,0 8-15 16,0 4-22-16,0 1 4 15,0-5-1-15,-2-2-4 16,2-12-10-16,0-2-1 15,0-6-5-15,0-10-9 16,0-4 0-16,0-4-2 16,0-2 0-16,0 2-10 15,0-2-10-15,0 0-17 16,0 0-47-16,0 0-82 16,0 0-49-16</inkml:trace>
  <inkml:trace contextRef="#ctx0" brushRef="#br0" timeOffset="99025.64">10792 14937 415 0,'0'0'84'0,"0"0"-49"0,0 0 18 16,0 0 72 0,0 0-41-16,0 0-21 0,-43-72-6 15,43 72-10-15,0 0-16 16,0 12-21-16,0 34 8 16,2 16 60-16,5 14-22 15,-5 4-20-15,1 5-6 16,-1-5 0-16,0-8-13 15,2-10-9-15,0-4-8 16,3-13 0-16,5-9-9 16,-2-8-38-16,7-8-40 15,2-10-45-15,8-10 22 16,6-4-17-16,6-31-77 16,-2-2-5-16,-3-12 4 15</inkml:trace>
  <inkml:trace contextRef="#ctx0" brushRef="#br0" timeOffset="99340.67">11081 15356 32 0,'0'0'138'0,"29"-106"7"15,-21 60-40-15,-5 7 22 16,-3 10-9-16,0 12-25 16,0 3-14-16,0 14-10 15,0 0-4-15,0 6-45 16,0 34-17-16,0 17 51 16,0 5 12-16,0-4-42 15,0-8-7-15,16-10 0 16,6-14-9-16,7-8-3 0,0-14 0 15,7-4-1 1,1-4-1-16,3-30-3 16,-2-6 0-16,-7-6 0 0,-15 2 0 15,-12-2 3-15,-4 2-3 16,-4 4 5-16,-21 5-2 16,-6 11-3-16,0 10 0 15,-7 12 0-15,-1 2 0 16,-4 4-13-16,3 22-17 15,9-4-24-15,10 2-28 16,11-2-16-16,7-4-50 16,3-9-150-16</inkml:trace>
  <inkml:trace contextRef="#ctx0" brushRef="#br0" timeOffset="102736.56">13069 14734 695 0,'0'0'30'15,"0"0"-24"-15,0 0-5 0,0 0 38 16,0 0 10-16,0 0-27 16,0 0 30-16,-8 121 11 15,22-43 0-15,-3 4 4 16,-1 0-10-16,-6-6-28 16,0-5 0-16,0-7-3 15,3-12-13-15,-3-8-3 16,1-8-8-16,2-8 0 15,-3-10-2-15,-1-6-4 16,-1-6-18-16,2-6-37 16,5 0-77-16,9-2 2 15,7-24-60-15,-1-10-178 16</inkml:trace>
  <inkml:trace contextRef="#ctx0" brushRef="#br0" timeOffset="103203.92">13291 15003 628 0,'0'0'53'0,"0"0"-35"16,0 0 47-16,29-124-10 15,2 110-6-15,5 6-16 16,2 8-9-16,-1 0 3 16,-9 30 10-16,-6 2-1 15,-13 4-11-15,-9 2 5 16,0-2-6-16,0-4-1 15,-9-6-5-15,-10-4-9 16,7-8-3-16,3-5-2 0,5-5 1 16,4-4-2-1,0 0-2-15,0 0-1 0,0 0-2 16,8 0-3-16,19-9 2 16,9 1 2-16,1 8 1 15,3 0 1-15,3 0-1 16,-5 14 0-16,-3 12 1 15,-8 1 3-15,-9-1 0 16,-11 6 4-16,-7 0 0 16,0 0 2-16,-31 2-2 15,-7-2 2-15,-7-6-4 16,-2-8-4-16,8-14 1 16,0-4-1-16,6 0-2 15,4 0-7-15,5 0-10 0,6 0-23 16,2 0-28-16,5 0-44 15,0 0-26-15,4 0-124 16,2-4-175-16</inkml:trace>
  <inkml:trace contextRef="#ctx0" brushRef="#br0" timeOffset="105223.56">15323 14584 664 0,'0'0'23'0,"0"0"-17"16,0 0 58-16,0 0 27 15,0 0-13-15,0 0-44 16,-20-40-28-16,20 76-2 16,0 28 47-16,14 24 25 15,-3 13-28-15,-1 3-18 16,0-8-3-16,-1-10-1 16,1-10-17-16,0-9-1 15,-4-13-6-15,1-14-2 16,-3-10-2-16,-2-6-1 15,3-10-33-15,0-8-43 16,2-6-43-16,3 0-11 0,6-16-9 16,8-28-122-1</inkml:trace>
  <inkml:trace contextRef="#ctx0" brushRef="#br0" timeOffset="105567.08">15664 14739 579 0,'0'0'101'16,"0"0"-86"-16,0 0-9 16,0 0 57-16,0 0 9 15,-29 122-44-15,29-78-10 16,25-8 0-16,10-4-1 0,5-2-3 16,5-8 0-16,-1-4 1 15,-1-4-2-15,-3 0 0 16,0-2 3-16,-9 0 11 15,-2 0-2-15,-11 0 16 16,-7-4-8-16,-7 1 4 16,-4 2-12-16,0 5 10 15,0 3-3-15,-8 4-10 16,-17 2-15-16,-6-1-5 16,-5-2-2-16,3-10-26 15,-2-8-19-15,3-4-42 16,3-2-42-16,3-26-7 15,1-8-128-15,0-13-50 16</inkml:trace>
  <inkml:trace contextRef="#ctx0" brushRef="#br0" timeOffset="105761.27">15619 14819 650 0,'0'0'117'16,"0"0"-76"-16,0 0 45 15,0 0 0-15,0 0-18 16,52-107-47-16,-3 89-2 15,11 0-2-15,3 0-3 16,-1 0-4-16,-8 6-9 16,-10 0-1-16,-13 6-18 15,-8 0-56-15,-13 2-37 0,-8 4-66 16,-2-4-131 0</inkml:trace>
  <inkml:trace contextRef="#ctx0" brushRef="#br0" timeOffset="108230.48">7953 8141 13 0,'0'0'48'0,"0"0"9"16,0 0-14-16,0 0 0 15,0 0-14-15,0 0-14 16,7-48 5-16,-7 42-12 16,2-2 15-16,-2 2 5 15,2 2-8-15,-2-2 12 16,0 4 6-16,0 0-14 16,0 0-17-16,0 0 1 15,0 2 12-15,2-2 4 16,-2 0-10-16,4-2 13 15,-4 0-2-15,5 0-16 16,-3-2 8-16,0 2 11 16,0-2-5-16,1 0 0 0,-3 2-7 15,0-2-1-15,0 0 4 16,0 0 2-16,-7-3-9 16,-6 4 0-1,-5 1-2-15,-2 2-5 0,-4 2 0 16,-8 0-1-16,-3 6-4 15,-6 18 0-15,-3 10 3 16,-6 14 2-16,4 18 10 16,3 23 1-16,8 16 3 15,13 16 6-15,10 9 5 16,12-2-6-16,7-9-13 16,36-17-7-16,15-20-4 15,11-18 1-15,8-19-1 0,4-15 0 16,-1-14-2-16,0-14-1 15,-6-2 2-15,-5-17 0 16,-9-19 1-16,-6-14-3 16,-8-9 2-16,-1-18 0 15,-3-7 1-15,-6-10 0 16,-9-7 0-16,-14 1 1 16,-13 2 1-16,-5 10-2 15,-30 13 0-15,-14 15-2 16,-11 14-1-16,-5 16-3 15,-4 10-2-15,-4 12-5 16,-1 8-14-16,0 4-18 0,3 28-49 16,3 9-70-1,0 2-27-15</inkml:trace>
  <inkml:trace contextRef="#ctx0" brushRef="#br0" timeOffset="109683.35">19543 14584 686 0,'0'0'0'0,"0"0"9"15,0 0-9-15,77-104 49 16,-27 88 9-16,2 11-34 16,-4 5-10-16,-5 7 6 15,-12 22 2-15,-11 14 7 16,-13 7-5-16,-7 6-6 15,-3 4 1-15,-23-2-6 16,-10 0 9-16,-4-1 5 16,-2-5 4-16,-2-8-7 15,7-8-4-15,10-10-3 0,10-14 0 16,5-6 1-16,10-4-3 16,2-2 1-16,0 0-1 15,14 0-6-15,24-8-4 16,13-12 0-16,14 2-1 15,4-2 5-15,2 0-1 16,-5 0-1-16,0 2-5 16,-13 2 1-16,-8 6-3 15,-14 0 0-15,-12 4 0 16,-5 4-2-16,-9 2-1 16,-1 0-15-16,-4 0-35 15,0 0-37-15,0 0-13 16,4 0-9-16,6 0-76 15,3-14-54-15</inkml:trace>
  <inkml:trace contextRef="#ctx0" brushRef="#br0" timeOffset="109925.82">20337 14355 696 0,'0'0'50'0,"0"0"-28"16,0 0 75-16,0 0-9 15,0 0-52-15,0 0-32 16,-8 2 6-16,14 50 72 16,0 11-28-16,0-1-30 15,-1 6-12-15,-5 2-3 16,2-2-7-16,-2-1-2 0,0-9-10 16,2-10-40-16,6-8-58 15,4-14-10-15,9-16-96 16,3-10-149-16</inkml:trace>
  <inkml:trace contextRef="#ctx0" brushRef="#br0" timeOffset="110115.18">20742 14602 859 0,'0'0'53'16,"0"0"-47"-16,0 0 104 15,0 0-21-15,0 0-62 0,0 0-27 16,0-24-23-16,0 30-39 16,0 16-11-16,0 4-69 15,0-2-161-15</inkml:trace>
  <inkml:trace contextRef="#ctx0" brushRef="#br0" timeOffset="110444.2">19842 15633 851 0,'0'0'0'0,"0"0"18"15,0 0 13-15,0 0 29 16,115-14-26-16,-9-25-15 15,23-3 37-15,14-6 4 16,5 0-21-16,-1 2-9 16,-16 2 0-16,-17 8-7 15,-22 6-3-15,-22 7-5 16,-28 10-8-16,-21 7-1 16,-11 2-6-16,-10 4-5 15,0 0-20-15,0 0-16 16,0 0-80-16,0 10-39 15,-2 6-35-15,-9-2-312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28T04:12:36.622"/>
    </inkml:context>
    <inkml:brush xml:id="br0">
      <inkml:brushProperty name="width" value="0.05292" units="cm"/>
      <inkml:brushProperty name="height" value="0.05292" units="cm"/>
      <inkml:brushProperty name="color" value="#FF0000"/>
    </inkml:brush>
  </inkml:definitions>
  <inkml:trace contextRef="#ctx0" brushRef="#br0">2614 1413 468 0,'0'0'84'15,"0"0"-32"-15,0 0 19 16,0 0-13-16,0 0-26 0,0 0-13 15,0 0-19-15,0 0-4 16,0 22-5-16,0 21 9 16,0 11 26-16,-4 6 6 15,-1 0-18-15,1 0 5 16,2-2-3-16,2-4-10 16,0-4 8-16,0-3-11 15,0-7-2-15,0-6-1 16,2-10 0-16,0-4 3 15,-2-6-3-15,0-8 0 16,0-2-2-16,0-2 2 16,-6 2 0-16,-17-2 9 15,-4 2-8-15,0-2 3 16,4-2-3-16,7 0 0 0,5 0 0 16,3 0 1-16,6 0 0 15,2 0-1-15,0 0-1 16,0 0-3-16,0 0-8 15,10 0 11 1,11 0 13-16,13 0-11 0,-2-2 1 16,6-6-1-16,-5 2-2 15,-6-4-6-15,-2 2-42 16,3 0-35-16,-4 0-52 16,1-2-33-16,-6-2-98 15</inkml:trace>
  <inkml:trace contextRef="#ctx0" brushRef="#br0" timeOffset="193.42">2930 1913 613 0,'0'0'38'16,"0"0"13"-16,0 0 22 15,0 0-30-15,0 0-26 16,0 0-17-16,-8-12-44 15,12 12-1-15,10 0-62 16,3-5-24-16,-1-4-115 0</inkml:trace>
  <inkml:trace contextRef="#ctx0" brushRef="#br0" timeOffset="807.43">3118 1394 378 0,'0'0'97'16,"0"0"-77"-16,-58-113 50 15,36 75-22-15,-1 2 17 16,-4 0-11-16,0 2-15 16,-4 3 0-16,-3 3 1 15,-1 6-19-15,-4 3 7 16,-7 2-18-16,-2 5 5 0,-8 5-3 15,0 4 18-15,-4 3-26 16,1 3-3-16,1 19 1 16,-2 10-2-1,6 8-2-15,0 8 2 0,0 6 0 16,6 8 0-16,3 6 1 16,7 10-3-16,9 13 2 15,9 11 0-15,7 14 0 16,8 15 4-16,5-1 1 15,0-6-2-15,25-17-2 16,13-24 3-16,8-14-2 16,8-15-2-16,8-12 3 15,3-8-3-15,7-10 9 16,1-6-8-16,5-10 1 0,-2-8-2 16,-4 0 3-16,1-8-3 15,-9-18 7-15,-4-12-5 16,-2-10-2-16,-3-6 1 15,-3-8-1-15,-7-5 1 16,-9-9-1-16,-10-16-2 16,-6-14-4-16,-12-6 4 15,-2-1 2-15,-6 9-4 16,0 18 4-16,-23 14 0 16,-8 18-9-16,-9 11 9 15,-7 15-2-15,-5 8-11 16,0 6-13-16,0 6-20 15,6 4-44-15,5 4-39 16,8 0-104-16</inkml:trace>
  <inkml:trace contextRef="#ctx0" brushRef="#br0" timeOffset="2312.52">3933 1223 360 0,'0'0'41'16,"0"0"20"-16,0 0 4 15,0 0-10-15,0 0 18 16,0 0-14-16,-2-44-23 16,2 44-7-16,-2 0-15 15,2 0-9-15,0 0-5 16,0 0-2-16,0 0-3 15,0 18 3-15,0 8 2 0,0 8 4 16,4 4-2 0,3 4 3-16,-1 2-3 15,4 5 2-15,-4-1 0 16,1 2 0-16,-1-2 4 0,4 0 0 16,-2-2-7-1,3 2 6-15,1 3-5 0,1 0 1 16,1 6 2-16,-3 5 1 15,-1 2 0-15,-2-2 5 16,-2 0 1-16,1-1-3 16,-3-5-1-16,0-2 1 15,0-2-3-15,2-2-2 16,1 2 2-16,-1-2 0 16,-2-1 4-16,3-4-4 15,0 4 0-15,0-5 3 16,-3 4-4-16,0-2-3 15,1-4 0-15,-1 2-1 0,0-4-1 16,2 3 0 0,-2-3 1-16,-2 0 1 0,0 2 0 15,-2 0 1-15,0 0 1 16,0-2-2-16,0 2 4 16,0 0-4-16,0 3 5 15,0 1-6-15,0 2 1 16,0 4 1-16,0 0-3 15,0-2 3-15,-2 2-1 16,0-2-1-16,0 0 0 16,0 1 1-16,-1-5-2 15,-2 0 2-15,3 0-2 16,-5 4 6-16,3 2-6 16,-2 3 2-16,-1 3 0 0,-2-2-2 15,2 0 1-15,3 0 0 16,0-2-1-16,1-2 0 15,1 0 2-15,0 1-1 16,-1 3-1-16,0 2 1 16,2 2 0-16,-2 2-1 15,1 1 0-15,0 1 2 16,0 4-2-16,0 4 0 16,0 8 0-16,2 2 0 15,0 0 2-15,0 1-1 16,0-5-1-16,0 4 3 0,0-1-1 15,0 2 3 1,0 4-4-16,0 1 6 0,0 2-5 16,0 1 3-16,0-1 4 15,4-2-4-15,5 2-4 16,0-1 3-16,2-1-4 16,0 0 2-16,1 2-1 15,-2 2 1-15,3 2 2 16,1 1-1-16,-1-3-2 15,1-2 2-15,-1 4-2 16,1 5 0-16,-1 3 0 16,1 0 0-16,-3-1 0 15,2-3-1-15,-2-4 1 16,-2 2 0-16,0 1 1 0,-3-3-2 16,1 4 2-16,-2 6 0 15,-1 1 2-15,0 7-2 16,1 0 5-16,1-5-7 15,2 1 1-15,-4-4 0 16,0 1-1-16,-2-7 1 16,1-8 0-16,1-4 0 15,0-8-2-15,2-5 2 16,-2-3-2-16,0-2 3 16,0-4-2-16,-1-4 0 15,-1-6-2-15,-2-8-1 16,0-7-28-16,0-16-24 15,0-6-5-15,0-17-20 0,0-3-52 16,0-38-135 0</inkml:trace>
  <inkml:trace contextRef="#ctx0" brushRef="#br0" timeOffset="4943.89">3938 1261 362 0,'0'0'29'15,"0"0"2"-15,0 0 12 16,0 0-20-16,0 0-6 15,0 0 0-15,0 8 2 16,0-4 12-16,13 2 1 16,5 0 6-16,6-2-3 15,8 0-10-15,9 0-6 16,15-4-14-16,15 0 6 16,17 0 4-16,15 0 1 15,7 0 4-15,7-2-5 16,1-4-8-16,0 2 4 15,2 0-2-15,-2 2 0 16,-6 0-4-16,4 0 3 16,0 0-5-16,8-4 3 0,5 0-5 15,3-4 10-15,6-4-10 16,6 2 7-16,4-2-2 16,-3 2 6-16,-5 4-6 15,-8 2-3-15,-5 0 1 16,-7 4 5-16,-7-2 2 15,3 0-5-15,2-1 2 16,5 2-6-16,6-3 3 16,8 2 1-16,2-2-3 15,2 2 2-15,1 0-1 16,-3 2 2-16,-10 0-3 0,-2 2 2 16,-5 0-4-1,-8 0 4-15,-2-2-3 0,-3 2 0 16,-3-3-1-16,-1 2 0 15,-7 1 2-15,-6-3-1 16,-7 3-2-16,-12-1 0 16,-2-1 1-16,-8 2 0 15,-10-2-1-15,-4 2 0 16,-9-2 1-16,-5 0-1 16,-10 2 0-16,-7-2 0 15,-7 2 1-15,-9 0 0 16,1 0 0-16,-1 0 5 15,-2-3 4-15,0 3-3 0,2 0 0 16,-2 0 0-16,0 0 2 16,0 0-5-16,0 0-1 15,0 0 0-15,0 0-2 16,0 0 0-16,0 0 0 16,0 0 1-16,0 0-1 15,0 0 0-15,0 0 0 16,0 0-2-16,0 0 2 15,0 0-1-15,0 0 0 16,0 0 0-16,0 0-1 16,0 0-1-16,0 0-1 15,0 0 2-15,0 0-5 16,0 0 1-16,0 13 5 16,2 5 1-16,0 2-1 0,2 0 2 15,0 4-2-15,-2-2 1 16,2 4-1-16,0 2 3 15,1 2-1-15,-1 4-2 16,2 2 0-16,2 3 0 16,-2 0 0-16,3 4 0 15,0 3-2-15,0 2 5 16,0 2-3-16,3 0 1 16,-2 2-1-16,1 2 0 15,-3 3 0-15,2 5 0 16,1 4-1-16,-2 0 1 15,1 2 0-15,0-4 0 0,-1-1 0 16,3-4 1-16,-4 2-3 16,3-1 2-16,1 2 0 15,-4 4 0-15,3-1-2 16,-1 1 2-16,-1-4 0 16,1 0 0-16,0-4 0 15,-4 0-2-15,1 0 1 16,-1 1 1-16,0-1 1 15,2 0-1-15,-3 6 0 16,-1-1 0-16,0-1 0 16,0 2 0-16,1 0 0 0,-5 8 0 15,2 4 0 1,3-2 2-16,-3 2-2 0,1-7 2 16,1-7-1-16,-2 4-1 15,0-1-1-15,-2 0 1 16,2 4 2-16,1 1-2 15,-1 0 0-15,0-2 1 16,0 1-2-16,2 0 2 16,-1-2-1-16,4-1 1 15,-1 0-1-15,1 0 0 16,1 1 0-16,2 1 1 16,-1 2-1-16,-1 10 0 15,2 2 1-15,-1 0-3 16,-1-2 2-16,4-1 0 15,-1-1 0-15,2 0 0 0,-2 0 0 16,5 2 0 0,0-3 0-16,1 1 0 0,-1-3 0 15,-1 1 2-15,3 0-1 16,-5 2-1-16,3 0-1 16,0 2 1-16,-5 1 1 15,4 3-1-15,1 6 1 16,0 4 0-16,4 2-1 15,-3-3 0-15,-1-3 0 16,5 2 1-16,-4 2-1 16,1 1 0-16,2-1 2 15,0-4-2-15,0-3-2 0,-5-3 2 16,4-2 0 0,-4 2 0-16,5-6 0 0,-2 0 2 15,0 0-2-15,-2 3-1 16,-3 5 1-16,-3 3 0 15,4-2 0-15,-3-2-1 16,1-5 1-16,-1-2 0 16,-3 3 0-16,4-1 0 15,-3-2-1-15,2-2 1 16,-2-8 0-16,2-6 0 16,0-5 0-16,0-9 0 15,2-4 0-15,-2-8-1 16,1-4 0-16,1-6-11 0,-1-8-27 15,1-4-23 1,1-12-49-16,-6-2-140 0,-3-8-57 16</inkml:trace>
  <inkml:trace contextRef="#ctx0" brushRef="#br0" timeOffset="6698.81">4370 10026 351 0,'0'0'41'0,"0"0"-41"16,0 0 0-16,0 0 14 15,0 0 22-15,0 0-6 16,114-8-10-16,-70 4 14 16,5 0 5-16,7-2-12 0,4 2-18 15,7 0 7 1,6 2 17-16,8-2 18 0,8 0-10 16,2-2-15-16,5-2-8 15,6-2 0-15,6-2 2 16,9-2-4-16,9 0 3 15,-2 0-7-15,3-2-2 16,4 2-7-16,1 0 6 16,4 1 6-16,0 5-11 15,-3 1 8-15,6 0 1 16,-8 2-4-16,0-4-1 16,1 4-3-16,-5-2 3 15,2 1-1-15,-2 2 1 16,-7 4-4-16,-4-1 2 15,-3 1-3-15,-3 0 6 0,0-3-6 16,-8 1-1 0,-2-2-2-16,-2 4 7 0,-3-2-2 15,4 2 3-15,-5 0-3 16,-3 0 2-16,-5 0-3 16,-1 0 7-16,0 0 0 15,0 0-8-15,-1 0 0 16,-1 0 4-16,-5 0-4 15,-5-3 1-15,-4-1-2 16,-2-1 4-16,0 3-5 16,2-2 3-16,0 4-1 15,-2-2-2-15,-1 1 0 0,2-3 0 16,-1-1 2 0,-5 1-1-16,-2 2-4 0,-2-1 4 15,-3 0-2-15,-1 1 2 16,-2 0-1-16,-4 0 2 15,-1 0-3-15,-5 2 0 16,-1-4 0-16,-5 2 1 16,-5 0-2-16,0 0 2 15,-4 0 0-15,-2 0 1 16,-2 0-2-16,0 0 0 16,1 0 1-16,1-2-1 15,-3 0 4-15,0 0-1 16,-3 2 0-16,-6 0 0 15,-3 2 0-15,0-2-1 16,-1 0 1-16,-1 2-2 0,4-2 0 16,-1 2-1-1,2-2 1-15,-2 2-1 0,2-2 1 16,1 0-1-16,-3 0 1 16,0 2 0-16,3-2 1 15,-3 2-2-15,0 0 3 16,-2-4-2-16,0 4-1 15,-1-6 5-15,4 2-5 16,1-2 5-16,1-2 2 16,1 0 1-16,-1-2-2 0,1-2-2 15,-1-2-1 1,-1 0-1-16,-1-4-1 0,-2-4 0 16,-1-6-1-16,-5-8 6 15,-2-7-5-15,-2-4 5 16,0-6-12-16,0-1 6 15,-15 2-21-15,-7 2-47 16,-9 6-44-16,-5 4-45 16,-10 2-200-16</inkml:trace>
  <inkml:trace contextRef="#ctx0" brushRef="#br0" timeOffset="8858.13">5344 1363 175 0,'0'0'70'0,"0"0"-30"0,0 0 62 15,0 0-26-15,0 0-43 16,0 0-16-16,-7-60 40 15,7 58 9-15,-2 0-14 16,2 2-17-16,0 0-6 16,0 0 0-16,0 0-15 15,0 0-1-15,0 0-13 16,0 0-2-16,-3 0-1 16,1 8 0-16,0 14-2 15,2 8 5-15,0 9 1 16,0 1-1-16,0 6 5 15,0 0-3-15,0 2 1 16,0 6 1-16,0 6 5 0,4 8-7 16,3 5 2-16,0 1 14 15,-1 0-11-15,1-4-1 16,3-2 2-16,2-2-1 16,-1 1-4-16,5-1 3 15,-3 4 3-15,3 2-6 16,2 0 3-16,0 5-3 15,-2-1 2-15,1 0-4 16,1 0 1-16,0 0-1 16,2-1 1-16,-3-3-2 0,2 0 1 15,-1 0 1 1,1 6-2-16,4 7 0 0,-3 1 2 16,-3 6-2-16,-1-4 3 15,0 0-2-15,-2 1 5 16,-2-1-6-16,5 0 2 15,-5 0-1-15,5-3 1 16,-2-3-2-16,1-2 3 16,1-3-3-16,-3 0 3 15,1 0-3-15,-1 1 2 16,-1 0-2-16,0 2 0 16,1 5 0-16,-1 7 2 15,-2 0-2-15,2 2 0 16,1-2 0-16,-1-3 0 15,1-1 0-15,-1 0 0 0,0 3 0 16,1-1 1-16,-5-2 1 16,1 0-2-16,2-1 0 15,-1-1 0-15,0 0 0 16,1 2 0-16,0-4 0 16,2 2 0-16,-3 3-2 15,1 1 2-15,-3 4 0 16,1 3 4-16,3-3-3 15,1-2 0-15,-1 2-1 16,1 5-1-16,-1 1 1 16,-1 2 0-16,1-4 0 15,-5-5 1-15,4-3-1 16,-1-2-1-16,1-2 1 16,1 0 0-16,0-2 0 0,-2 3 0 15,2 1 1-15,0 2-1 16,-1 5-2-16,-1-1 2 15,1-4 2-15,-4 3-2 16,3-2 1-16,1 2-2 16,-1-3 2-16,-1 0-2 15,2-6 1-15,-1-3 0 16,-1-3 0-16,5-6 0 16,-5-2 0-16,4-4 0 15,-1-1 0-15,-2-5 0 16,3-2 1-16,-3-4-1 0,-3-2 0 15,4 0-1 1,-1-2 2-16,-5 0-1 0,4-1 1 16,-1-3-1-16,-1-6 0 15,0-6 0-15,-2-6 0 16,-2-4 0 0,1-4 0-16,-3-4-1 0,0-6 1 15,0-4 0-15,0-2 0 16,-2-1 0-16,0-2 0 15,0-1 0-15,0 0-3 16,0 0-2-16,0 0 5 16,0 0-3-16,0 0 1 15,0 0-10-15,0 0-22 16,0-18-77-16,0-18-269 0</inkml:trace>
  <inkml:trace contextRef="#ctx0" brushRef="#br0" timeOffset="10747.19">6888 1343 184 0,'0'0'84'15,"0"0"-7"-15,0 0-26 16,0 0-25-16,0 0 30 16,0 0-8-16,-5-90 2 15,5 86-3-15,-2 2 15 0,0 2-1 16,0 0-29-1,2 0-21-15,0 0-5 0,0 0 2 16,0 0-3-16,0 0-2 16,0 0-3-16,0 0-3 15,0 16 3-15,0 8 3 16,0 6 0-16,0 8 5 16,0 2-4-16,0 3 3 15,0 3-1-15,0 2-3 16,2 2 2-16,5 4 4 15,1 0-4-15,1 4 7 16,5 8 1-16,-3 7-8 16,0 1 1-16,0 2 3 15,0-4-6-15,3 0 0 0,-1 0-3 16,3 5 5-16,-1 5-4 16,-1 2 1-16,3 2-1 15,1 1-1-15,0-3 5 16,4 2-4-16,-4-2 4 15,2 3-1-15,0-1 0 16,1 0-2-16,-2 2 5 16,-1 2-6-16,3 9 1 15,-6-3-2-15,5 2-1 16,0-2 1-16,-2-1 1 16,2 1 0-16,-7 1-1 15,3 1-1-15,-3-2 1 16,-2-2 0-16,3-2 0 15,-1 1 2-15,1-1-2 16,-1-2 0-16,3 2 0 0,-3 2 0 16,3 5-1-16,-1 1 1 15,1 0 3-15,-1 1-3 16,-2-3 0-16,1-2 0 16,-1 0 0-16,3 0 0 15,-3-3-2-15,3-1 4 16,-1-4-2-16,-1-1 0 15,1 1 0-15,-3-2 0 16,1 0 2-16,-3 0 0 16,2 5-2-16,-1 5 0 15,0 2 0-15,1 3 0 16,1-5 1-16,-2-4 0 0,2-2 0 16,0 0 0-16,1 4-1 15,-1-1 3-15,3-3-2 16,-3-3-2-16,1-1 5 15,-1-2-4-15,1 0 0 16,-1 1 0-16,3-5 1 16,-3 2 0-16,0 0-1 15,-1 0-1-15,-4 7 1 16,3-3 0-16,1-2 1 16,-4-6 0-16,1-2 2 15,-1 0-3-15,0-1 0 16,-1-3 0-16,-1 0 1 15,4-4-1-15,-2-5 0 0,-1-4-1 16,2-2 1-16,0-5 2 16,0 0-2-16,-1-2 1 15,2-4-1-15,-1-2 0 16,-1-4 0-16,-1-4 0 16,2-1-1-16,-2-8 1 15,1 2 2-15,1-5-2 16,1-2 0-16,-4 0 0 15,-2-2-1-15,1-2 1 16,-3-2 0-16,0-4 0 16,0-6 0-16,-2-2-3 15,0-4-21-15,0 0-11 16,3 0-19-16,-1-10-53 0,3-16-168 16,-3-8-51-16</inkml:trace>
  <inkml:trace contextRef="#ctx0" brushRef="#br0" timeOffset="12569.07">8316 1110 340 0,'0'0'110'15,"0"0"-82"-15,0 0 36 16,0 0 3-16,0 0-25 16,0 0-21-16,0-14-13 15,0 14-7-15,0 0-2 16,2 3-2-16,5 19 3 16,2 6 8-16,-1 10 7 15,2 4 1-15,1 6-14 16,-3 0 6-16,0 3 2 0,1 0 1 15,-3 3 0-15,3 4 4 16,-1 3 0-16,4 1 6 16,-1 9-9-16,3 5 5 15,1 2-9-15,1 4 2 16,1-4 0-16,1 1-7 16,-3-3 6-16,4 6-4 15,-6 2 5-15,1 2-2 16,1-2 0-16,1-1-4 15,-3-3 7-15,3-2-7 16,-3-2 0-16,1 3 9 16,-1-6-12-16,-5 2 7 15,4-3-2-15,-6 0-2 16,1 2-2-16,-3 8 5 0,3 3-7 16,-2-3 8-16,2-2-8 15,-3-3 1-15,0-3 2 16,-2 4-1-16,0-2 3 15,1 4-5-15,1-3 2 16,-1 0-1-16,1 0-1 16,-1-3 2-16,-1 0-1 15,2-1-1-15,-2 0 0 16,-2 4 0-16,2-1 3 16,0 4-3-16,1-2 1 15,-1 8 0-15,-1 5-2 16,2 1 2-16,-3 0-1 15,3-1 0-15,-1-3 1 0,3 2-1 16,-1 0 0-16,0 4 0 16,1-3 0-16,0-1 0 15,1-4 1-15,1 0-1 16,2 1 0-16,-1-3 1 16,4 0-1-16,-1-2 0 15,3 0 0-15,-1 3 0 16,-3 7-1-16,6 0 2 15,-3 0-1-15,1 1 3 16,1-3-3-16,-1 0 0 16,-1 0-1-16,0-3 1 15,-1-1 0-15,-1-2 1 0,3-2-1 16,-1-2 0-16,-3-3 0 16,4-1 0-16,-5 0 1 15,3-2-2-15,-1 2 2 16,-1-1-1-16,4 3 2 15,-3 4-2-15,2 4 0 16,-1 0-2-16,-2 1 2 16,4-5-1-16,-1 1 1 15,-2-4-1-15,3 6 2 16,-3-3-1-16,-3 2 3 16,4 1-3-16,-3-2-3 15,3 2 2-15,-4-3 1 16,-1-1 0-16,4-1 0 0,-2 0 0 15,0-4 0-15,4-2 0 16,-2 0-2-16,2 0 2 16,-1 3 1-1,1-5-1-15,-2-4 1 0,-1-6-1 16,0-6 1-16,1-5-1 16,1-4 0-16,1-4 0 15,-5-3-1-15,2-4 1 16,-1-6 0-16,-3-6-3 15,-1-6-24-15,0-8-42 16,-5-10-80-16,0 0-86 16,0-32-53-16</inkml:trace>
  <inkml:trace contextRef="#ctx0" brushRef="#br0" timeOffset="14175.82">3800 2162 106 0,'0'0'201'16,"0"0"-148"-16,0 0-3 16,0 0-8-16,0 0-6 15,0 0-6-15,-23-25-9 16,23 25-14-16,0 0 5 15,0 0-1-15,0 0 2 0,12 0 12 16,18 2 11-16,11 4 1 16,10-2-13-16,11-2-3 15,12-2 3-15,13 0-1 16,15 0 2-16,9 0-9 16,12 0-1-16,2-6-4 15,-2 0-2-15,-1 0 0 16,3-1-1-16,-5 2-2 15,-2-1-2-15,5 0 0 16,-1 2 3-16,5-2 0 16,-2 0 3-16,-2-2-10 15,0-2 9-15,-2 4-4 0,3 0 2 16,2 4-1 0,-4 0-1-16,-1 2-2 0,3 0 0 15,1-2 3-15,3-4-1 16,1-2 1-16,2 0 3 15,1-2-7-15,-2 0 3 16,-4 0 0-16,-5 4-4 16,-4-2 3-16,-1 0 3 15,2 2-5-15,-4-2-1 16,4 2 2-16,3 0 4 16,-2 2-4-16,2 0 3 15,-3-2-3-15,-2 2 1 16,-5 2-3-16,1-4 4 15,-6 2 1-15,-5 0-6 0,-11-2 0 16,-6 0 0-16,-2 2 2 16,1 0-2-16,-2 0 1 15,-6 4-1-15,-8 0 0 16,-9 0 0-16,-10 0 2 16,-7 0-2-16,-10 0 0 15,-4 0 0-15,-10 0 0 16,-1 0 3-16,-7 0-5 15,-1-3 4-15,0 3-2 16,1 0 0-16,1 0 0 16,-1 0 0-16,1 0 1 15,-2 0-1-15,1 0-2 16,3 0 1-16,-2-1 1 0,-3 1 0 16,-1 0-1-1,0 0-3-15,-2 0-4 0,0 0-3 16,1 0-19-16,1 0-58 15,-6 0-89-15,0-10-133 16</inkml:trace>
  <inkml:trace contextRef="#ctx0" brushRef="#br0" timeOffset="15349.19">4285 1596 176 0,'0'0'323'15,"0"0"-302"-15,0 0 38 0,0 0-7 16,0 0 43-16,0 0-25 16,-11-44-18-16,11 44-27 15,0 0-6-15,0 0-11 16,0 0-8-16,0 10-9 15,0 20 9-15,0 10 0 16,0 4 10-16,0 0 2 16,0-2-3-16,0 2-3 15,0-1-3-15,0-3 4 16,0-4-5-16,0-6-1 16,0-6-1-16,0-6-1 15,0-4 1-15,-2-6-18 16,0-2-16-16,2-2-17 15,0-2-33-15,0-2 18 0,0 0 32 16,0-8-12-16,0-18-89 16,0-8 111-16,4-6 23 15,-2-6 1-15,-2-3 6 16,0-1 11-16,0 0 11 16,0 0 25-16,0 0 6 15,0 2-13-15,-2 2-7 16,2 4-4-16,0 3 14 15,0 6-25-15,7 4-1 16,9 3-2-16,-1 6-2 16,7 2-16-16,1 8-1 15,2 8 0-15,4 2-2 0,-1 2-3 16,1 22 1-16,-5 4-1 16,-8 1 0-16,-7-4 2 15,-9 0-3-15,0-2 4 16,0 0 2-16,-11 1-1 15,-16 0 0-15,-4 0-1 16,0-4 2-16,4 0-2 16,9-6-53-16,9 0-40 15,7-2-49-15,2-4-11 16,0 0-46-16</inkml:trace>
  <inkml:trace contextRef="#ctx0" brushRef="#br0" timeOffset="15631.42">4526 1706 157 0,'0'0'371'0,"0"0"-345"16,0 0 58-16,0 0 5 16,0 0-7-16,0 0-44 15,0-26-28-15,0 26-10 16,0 0 0-16,0 4-6 15,0 16 6-15,4 9 5 16,-4 2 3-16,0 7 1 16,0 2-2-16,0-1-1 15,0-3-4-15,2-4-2 16,8-6-23-16,7-6-39 0,8-10-53 16,8-10-34-1,3 0-85-15</inkml:trace>
  <inkml:trace contextRef="#ctx0" brushRef="#br0" timeOffset="16109.24">4835 1778 442 0,'0'0'25'16,"0"0"28"-16,0 0 40 16,0 0-21-16,0 0-28 15,0 0-35-15,-89-18-2 0,68 49-3 16,2-3 11-1,6-1-4-15,6-2-5 0,7-3-1 16,0-6-5-16,0-2-2 16,0-8-1-16,3-3 3 15,10-3 0-15,5 0 12 16,4-5-1-16,5-17-11 16,-1-5-1-16,4-6-1 15,-6-3-1-15,1-4 3 16,-6-1 0-16,-5-1 4 15,-5 2 13-15,-5-2 1 16,-4 0 2-16,0 4 3 16,0-1-1-16,0 13-2 15,0 8-3-15,0 8-4 16,-2 9 5-16,0 1-18 16,0 0-1-16,-5 15-12 15,-1 28 13-15,-2 11 0 0,1 8 2 16,3-2-2-16,6-4 1 15,0-2 1-15,0-8-2 16,11-7-1-16,13-5 0 16,5-14-9-16,3-8-28 15,1-8-13-15,-4-4-41 16,-10 0-138-16,-9-18-308 16</inkml:trace>
  <inkml:trace contextRef="#ctx0" brushRef="#br0" timeOffset="16575.98">4530 1670 365 0,'0'0'43'0,"0"0"-14"0,0 0 22 15,0 0 23-15,0 0-43 16,0 0-11-16,0-14-11 16,0 14-6-16,0 2 0 15,2 10-6-15,-2 0 1 16,0 0 2-16,0-4 1 15,0-2 7-15,0-4 5 16,-2-2 1-16,-2 0 14 16,-3 0 8-16,3 0-19 15,0-12-1-15,4-2-12 16,0 0-3-16,0-2-2 16,0 2 17-16,10 2-17 0,9 2 1 15,-2 4-8 1,5 4 3-16,1 2 5 15,-1 0-18-15,-2 0-23 0,0 10-65 16,-5 4-50-16,-3-2-112 16</inkml:trace>
  <inkml:trace contextRef="#ctx0" brushRef="#br0" timeOffset="17820.88">5999 1474 409 0,'0'0'56'16,"0"0"-29"-16,0 0 56 0,0 0 26 16,0 0-39-1,0 0-26-15,0-39-39 0,0 39-5 16,-3 10-11-16,-5 25 11 16,-3 17 6-16,-5 12 23 15,-4 4-6-15,0 4 0 16,-2-2 2-16,3-7-10 15,6-13-3-15,5-14-7 16,3-12 1-16,2-12-3 16,3-6 1-16,0-6 1 15,0 0 9-15,0 0 29 16,0-20 5-16,0-18-37 16,16-14-9-16,4-7-2 15,2 0 2-15,-1-2-2 16,-4 3-1-16,1 0-7 15,-2 4 6-15,-1 12-5 16,-3 9-5-16,-3 18-2 0,-5 8 3 16,-2 7 3-16,5 0-10 15,4 22-10-15,5 14 28 16,4 11 0-16,-3 5 0 16,2 2 2-16,-1 2 1 15,-1 2-3-15,-2-1 3 16,-1-6-2-16,-3-4 0 15,1-7-2-15,-4-8-1 16,1-8-44-16,-1-10-109 16,-4-12-154-16</inkml:trace>
  <inkml:trace contextRef="#ctx0" brushRef="#br0" timeOffset="18082.72">5928 1764 556 0,'0'0'19'0,"0"0"-17"15,0 0 60 1,0 0 28-16,0 0-62 15,0 0-18-15,116-31-6 0,-64 12-8 16,2 5-2-16,0-2-91 16,-8-2-118-16,-5 2-73 15</inkml:trace>
  <inkml:trace contextRef="#ctx0" brushRef="#br0" timeOffset="18298.5">6273 1521 544 0,'0'0'30'15,"0"0"33"-15,0 0 32 0,0 0-34 16,0 0-43-16,0 0 4 16,95-36-21-16,-45 27-1 15,-4 0-1-15,-3 0-40 16,-7 3-45-16,-12 2-67 15,-9 1-26-15,-12 2-195 16</inkml:trace>
  <inkml:trace contextRef="#ctx0" brushRef="#br0" timeOffset="18529.14">6464 1444 358 0,'0'0'31'0,"0"0"40"0,0 0 13 16,0 0-43-16,0 0-36 15,0 0 1-15,-15 58 35 16,15-16 15-16,-2 6-4 16,2 2-17-16,-4 8 3 15,-2 2-19-15,0 4-2 16,-3 1-11-16,3-5-5 16,0-6-1-16,6-10-18 15,0-10-37-15,0-16-116 16,16-10-29-16</inkml:trace>
  <inkml:trace contextRef="#ctx0" brushRef="#br0" timeOffset="19372.16">7326 1438 634 0,'0'0'32'16,"0"0"18"-16,0 0 59 0,0 0-56 15,0 0-41-15,0 0-12 16,0 28 0-16,0 20 6 16,0 4 13-16,3 2 13 15,-3 0-5-15,0-4-8 16,0 0-2-16,0-5-14 16,0-8-1-16,0-4-1 15,0-13 1-15,0-10-2 16,0-4 0-16,0-6 3 15,0 0 4-15,0-16 11 16,0-16-13-16,0-12-2 0,0-9-2 16,0-5 0-1,0-4-2-15,7-6 1 0,2-3-4 16,-1-1-6-16,6 6 3 16,6 12-2-16,0 14-8 15,5 14 14-15,-3 14 3 16,6 10-8-16,3 2 5 15,-2 2 1-15,-2 22 0 16,-6 6-3-16,-10 4 3 16,-7 4-6-16,-4 1 8 15,-2 1 0-15,-24-2 0 16,-6-6 4-16,-4-8-2 16,5-6 2-16,6-8-4 15,10-8 0-15,7-2 0 0,1 0 12 16,7 0-4-16,0-4-8 15,0-6-12-15,22 0 6 16,7 6 4-16,6 4 1 16,-2 0 1-16,-3 0-1 15,-1 14-1-15,-3 6 0 16,-1 2 1-16,-5 0-2 16,-4 2 1-16,-6-2 1 15,-5-2 0-15,-5 2 1 16,0 2-3-16,-18 0 3 15,-17 1 4-15,-12-2 4 16,-10 0-1-16,3-7-2 16,4-6-3-16,9-9 6 0,12-1-8 15,8 0 0 1,15-19-4-16,6-10-28 0,0-3-86 16,27-6-189-16</inkml:trace>
  <inkml:trace contextRef="#ctx0" brushRef="#br0" timeOffset="19574.9">7685 1413 600 0,'0'0'43'16,"0"0"-43"-16,0 0 44 0,117-36 9 15,-65 30-28-15,9 2-21 16,-8 0-4-1,-9 2-13-15,-7 0-18 0,-18 2-81 16,-9 0-46-16,-10-1-30 16</inkml:trace>
  <inkml:trace contextRef="#ctx0" brushRef="#br0" timeOffset="19777.59">7931 1321 282 0,'0'0'76'0,"0"0"-26"15,0 0 2-15,0 0-6 16,0 0 2-16,0 0 15 0,-34 135 26 16,30-81-35-1,-4 2 2-15,2 0-21 0,0-2-2 16,-3-4-20-16,7-3-11 16,-4-4-2-16,2-3 0 15,2-3-42-15,2-9-78 16,0-14-132-16</inkml:trace>
  <inkml:trace contextRef="#ctx0" brushRef="#br0" timeOffset="20587.97">8712 1323 520 0,'0'0'33'16,"0"0"38"-16,0 0 37 16,0 0-28-16,0 0-38 15,0 0-42-15,0 6-4 16,0 38 4-16,0 21 7 16,0 7 9-16,0 4 10 0,0-2-13 15,0-6 6-15,0-5-3 16,0-13-13-16,0-10-2 15,0-12 7-15,0-12-4 16,0-10 2-16,0-5-1 16,0-1 23-16,0-3 40 15,0-25 9-15,0-13-67 16,0-6-7-16,0-6-2 16,0-3-1-16,0-6 2 15,0-4-4-15,0-4 1 16,0-2-15-16,2 5 1 15,15 9 2-15,2 12-15 16,1 12 5-16,3 12 8 16,-1 10 13-16,-2 8-8 15,0 4 9-15,1 0-2 16,-6 22-3-16,-2 6-3 0,-4 4 9 16,-9-2 0-16,0 0 0 15,0 0 1-15,-16-2-1 16,-15-2 0-16,-4 2 1 15,-7-2 0-15,-1-3-1 16,7-5-15-16,11-2-65 16,15-6-66-16,10 0-139 15,0-2-61-15</inkml:trace>
  <inkml:trace contextRef="#ctx0" brushRef="#br0" timeOffset="21245.73">8818 1813 389 0,'0'0'26'16,"0"0"33"-16,0 0 83 16,0 0-34-16,0 0-65 15,0 0-15-15,114-87 12 16,-97 53-18-16,-6-2 0 16,-2-2 0-16,-7 4-2 15,-2 4-6-15,0 8-11 16,0 10-1-16,0 12-2 15,0 0-4-15,-16 12 1 16,1 14 6-16,-3 4-3 16,5-4 0-16,11-8-3 0,2-4 3 15,0-6 0 1,4-4 2-16,20-4 4 0,4 0 2 16,14-4 5-16,-3-16-9 15,-1-2-4-15,-3 0 0 16,-8 2-2-16,-4 2 1 15,-8 2-2-15,-7 6 6 16,-4 5-3-16,-2 5 0 16,-2 0-5-16,0 5-8 15,0 19 6-15,0 6 7 16,-2 4 3-16,-2-4-3 16,4-4 1-16,0-4 2 15,0-6-2-15,4-6-1 16,13-6 0-16,4-4 1 0,3 0 2 15,5-2-1 1,0-16 0-16,2-2-2 0,-1 0-4 16,-7-2 1-16,-2 2-2 15,-7 0 3-15,-6 0 1 16,-6 6 0-16,0 4 1 16,-2 4 3-16,0 6-1 15,0 0-2-15,0 10-4 16,0 16 4-16,-8 8 13 15,1 2-7-15,7-2 6 16,0-4-5-16,0-2-4 16,5-7 3-16,12-6-6 15,3-5-24-15,3-8-17 0,-2-2-42 16,-2 0-77 0,-6-16-75-16,-6-8-96 0</inkml:trace>
  <inkml:trace contextRef="#ctx0" brushRef="#br0" timeOffset="21471.57">9454 1391 247 0,'0'0'64'0,"0"0"-11"15,-38-138 26-15,38 110 5 16,0 10 12-16,0 6-19 0,19 8-48 16,-2 4-16-1,-1 0-1-15,-5 0-4 0,-7 18-2 16,-4 0-6-16,0 0 5 15,0 0 2-15,-17-2 7 16,-8 0-8-16,3-4-6 16,1 0-86-16,6-6-66 15,4-4-125-15</inkml:trace>
  <inkml:trace contextRef="#ctx0" brushRef="#br0" timeOffset="24766.24">4602 2894 429 0,'0'0'26'0,"0"0"50"16,0 0 37-16,0 0-38 0,0 0-26 15,0 0-16-15,-10-37-18 16,10 37-15-16,-1 6-6 15,1 29 6-15,-5 12 32 16,1 11 7-16,-5 11 1 16,-3-5-14-16,4-4-9 15,1-8-6-15,3-12-7 16,-1-8 0-16,5-11-1 16,0-10-3-16,0-4 4 15,0-7-1-15,0 0 7 16,0 0 34-16,0-9 35 15,0-17-43-15,0-7-31 16,0-8 0-16,7-3-3 16,2-4-2-16,2-4 1 15,-2-4-2-15,0 2-5 16,0 2-10-16,0 7-6 0,-3 11 8 16,1 14 5-16,-3 8 7 15,-2 8 1-15,3 4-7 16,2 0-4-16,8 12-7 15,10 22 13-15,4 10 6 16,2 12 0-16,-4 7 0 16,-2-3 1-16,-6-2-1 15,-1-6 1-15,-3-10 5 16,-1-4-6-16,-3-7-6 16,1-8-34-16,-4-5-69 15,-3-7-62-15,-5-11-138 16</inkml:trace>
  <inkml:trace contextRef="#ctx0" brushRef="#br0" timeOffset="24977.29">4499 3172 599 0,'0'0'21'16,"0"0"18"-16,0 0 27 15,0 0-22-15,0 0-8 16,132-52-25-16,-55 34-5 0,6 2-6 16,-5 2-9-1,-4 4-43-15,-12 2-126 0,-13 0-170 16</inkml:trace>
  <inkml:trace contextRef="#ctx0" brushRef="#br0" timeOffset="25837.24">4655 4066 403 0,'0'0'344'15,"0"0"-341"-15,0 0 24 16,0 0 23-16,0 0-31 15,0 0-17-15,-7 69 10 16,7-4 27-16,0 10-9 16,0 5 3-16,0-1-9 0,0-7-7 15,-4-4-8-15,0-12-7 16,1-12 0-16,1-14 1 16,2-14-3-16,0-10 1 15,0-4-1-15,0-2 9 16,-2-12 10-16,2-26-16 15,0-14-3-15,0-13-6 16,0-8 5-16,2-6 1 16,9-3-7-16,1 4 7 15,7 8-4-15,4 15-5 16,4 15 5-16,0 16 0 16,2 12 2-16,0 12 2 15,2 0-2-15,-2 14-3 16,-8 15 2-16,-5 4-3 0,-7 6 3 15,-9-2 2 1,0 0 1-16,-4-1 0 0,-21-4 1 16,-2-6 5-16,0-8-4 15,10-8-1-15,3-6 0 16,10-4 1-16,4 0 4 16,0 0 0-16,0 0-6 15,20 0-14-15,18-2 14 16,7 2-3-16,3 0 3 15,-2 2 0-15,-9 20-6 16,-6 6 6-16,-4 4-2 16,-7 4 1-16,-9 0-3 15,-11 3-1-15,0 1 5 16,-14-4 1-16,-21-2 1 16,-9-6 3-16,-6-10-3 0,1-8 0 15,-2-10 3-15,2 0-2 16,5 0 2-16,2-14-1 15,8 0-2-15,9 0-2 16,8 4-5-16,10 4-26 16,7 4-38-16,0 2-79 15,0 0-198-15</inkml:trace>
  <inkml:trace contextRef="#ctx0" brushRef="#br0" timeOffset="26214.91">5034 5103 542 0,'0'0'16'15,"0"0"-1"-15,0 0 54 0,0 0 23 16,0 0-49 0,0 0-31-16,-127-76-8 0,84 106-1 15,1 12 5 1,5 10 18-16,6 6 9 0,6 3 12 16,9-6-17-16,9-2-4 15,7-11-10-15,0-10-5 16,27-10-8-16,16-10 4 15,12-10 9-15,14-2-12 16,9-10-4-16,3-16-31 16,-6-4-99-16,-10 0-91 15,-18 2-288-15</inkml:trace>
  <inkml:trace contextRef="#ctx0" brushRef="#br0" timeOffset="26691.32">4972 5959 611 0,'0'0'76'15,"0"0"2"-15,0 0 17 16,0 0-47-16,0 0-44 16,0 0 0-16,-13 115 41 15,12-45-5-15,-1 6-16 16,0-2 1-16,-1-1-5 16,-3-11-15-16,2-12-5 15,-1-12 0-15,3-14-37 0,-1-10-16 16,3-10-31-16,0-4-59 15,0-14-4-15,0-20-89 16,0-14-82-16</inkml:trace>
  <inkml:trace contextRef="#ctx0" brushRef="#br0" timeOffset="26950.42">4931 6286 131 0,'0'0'154'0,"-9"-126"-74"16,9 72 8-16,0 8 31 16,0 10-7-16,3 9-36 15,19 11-24-15,14 6-33 16,9 10-4-16,11 0-6 0,4 6 5 15,3 20-5 1,0 9 4-16,-10 5 5 16,-10 2 6-16,-15 2-1 15,-12 4 4-15,-16 0-6 16,0 1-15-16,-31 2 6 16,-18-4-3-16,-8-5 1 0,-9-8-4 15,0-14-3-15,9-10-1 16,7-8-2-16,15-2-9 15,12 0-30-15,6 0-27 16,12 0-41-16,5 0-102 16,0 8-109-16</inkml:trace>
  <inkml:trace contextRef="#ctx0" brushRef="#br0" timeOffset="27392.14">5116 7086 603 0,'0'0'66'0,"0"0"-46"15,0 0 37-15,0 0-16 16,0 0-14-16,0 0 34 0,7 89-16 16,-7-33-7-1,0 10-2-15,0 8 10 0,-7 7-15 16,0-4 11-16,5 0-21 16,2-5-16-16,0-10 9 15,0-8-6-15,5-10-2 16,13-12-1-16,7-12-4 15,6-14 6-15,11-6 6 16,11-6-4-16,10-20-1 16,6-4-6-16,-3 2-2 15,-8 2 0-15,-6 4-13 16,-10 6-35-16,-15 2-19 16,-9 4-24-16,-9 0-13 15,-9-2-100-15,0-2-138 16</inkml:trace>
  <inkml:trace contextRef="#ctx0" brushRef="#br0" timeOffset="27607.07">5219 7583 649 0,'0'0'65'16,"0"0"-41"-16,0 0 84 15,0 0 8-15,0 0-36 16,0 0-55-16,-44-58-12 15,90 36-6-15,6 0-3 16,5-2-4-16,-1 2-8 16,-5 0-31-16,-11 4-28 15,-13 2-41-15,-16 6-76 16,-11-2-72-16</inkml:trace>
  <inkml:trace contextRef="#ctx0" brushRef="#br0" timeOffset="27808.39">5178 7231 241 0,'0'0'351'0,"0"0"-305"16,0 0 41-16,-113-53 36 15,113 39-26-15,0-1-56 16,27-3-31-16,15-4-4 16,14 1 5-16,4-1-2 15,7 2-4-15,4-2-4 16,1 4-1-16,-8 0-12 0,-13 8-38 15,-8 4-74 1,-16 2-91-16,-10 4-130 0</inkml:trace>
  <inkml:trace contextRef="#ctx0" brushRef="#br0" timeOffset="28839.96">5265 8767 498 0,'0'0'116'0,"0"0"-80"16,0 0 61-16,0 0 13 16,0 0-18-16,0 0-46 0,0-56-40 15,0 90-3 1,2 18 46-16,8 12 11 0,-1 10-30 15,-1-2-8-15,-1-4-4 16,5-7-8-16,-6-9 0 16,1-14-7-16,-5-12 0 15,0-10-1-15,-2-10-1 16,0-4 2-16,2-2-1 16,-2 0 1-16,0-2 11 15,0-24-9-15,0-14-4 16,0-12-1-16,-6-14 0 15,-3-14-3-15,-2-3-2 16,3 1-2-16,4 12 3 0,4 13 2 16,0 11 2-1,0 6-2-15,0 6 1 0,19 2-3 16,5 0 2-16,8 2-3 16,7 2-3-16,8 8 2 15,2 8-5-15,-2 10 5 16,-5 2-2-16,-8 0-18 15,-8 12-28-15,-10 4-5 16,-3 4-12-16,-6 0-12 16,-7 4-64-16,0 0-96 15,-2 2-228-15</inkml:trace>
  <inkml:trace contextRef="#ctx0" brushRef="#br0" timeOffset="29052.43">5339 8885 407 0,'0'0'174'0,"0"0"-137"16,0 0 32-16,0 0 47 16,0 0-35-16,0 0-38 15,-80 56-20-15,118-68 2 16,15-16 7-16,14-2-13 16,2-2-12-16,1 4-7 15,-6 2-3-15,-8-1-29 16,-8 4-38-16,-8-5-90 15,-8-1-125-15</inkml:trace>
  <inkml:trace contextRef="#ctx0" brushRef="#br0" timeOffset="30700.9">4031 3561 301 0,'0'0'44'16,"0"0"-36"-16,0 0 13 16,0 0 35-16,0 0 30 0,0 0-13 15,-17-4-24-15,17 4-13 16,0 0-11-16,0-2-14 15,0 2-10-15,0 0 4 16,17 0 6-16,14 0 4 16,10 0-7-16,10 0-2 15,13 0 0-15,10 0 7 16,10 0 0-16,10 0-1 16,7-6 0-16,7-6-4 15,6-4 5-15,9-2-7 16,2 0 1-16,4-2 1 15,9 2-5-15,2 0 2 16,5 0 3-16,-5-1-6 0,5 1 4 16,7-4-4-1,-1-2 1-15,7-2-2 16,0 0 7-16,-4 0-2 0,-4 4 2 16,-5 2-1-16,-5 0 0 15,-2 2 2-15,-2 2-1 16,-4-2-3-16,-3 2-1 15,2-2-2-15,-2-2 0 16,6 2 6-16,0 0-2 16,-2 0 0-16,-3 0-2 15,-5 2 4-15,-10-1 2 16,-12 2-1-16,-7 1-1 16,-2 0-3-16,-1 1-1 15,3 4-2-15,-3-4 4 0,-3 3-6 16,-5 0 4-16,-6 0 0 15,-5 2-3-15,-5 4 2 16,-7-2 0-16,-6 2 0 16,-9 2-1-16,-4-2-1 15,-6 2 0-15,1 0 1 16,-3 0-2-16,-3 0 0 16,-6 2 0-16,-1 0 0 15,-4-2 0-15,-4 2 0 16,1 0 1-16,-5-2 0 15,1 2 0-15,-1-2-1 16,0 2 0-16,1 0 1 16,0-2-1-16,5 0 0 15,1 0 0-15,0 0 1 16,0 0 0-16,-3 0-1 0,0 0 1 16,-4 2-1-16,-6-2 1 15,-3 2-1-15,-4 0-1 16,0 0-4-16,0 0-3 15,0 0-43-15,0 0-43 16,-11 0-76-16,-21 2-40 16,-16 4-92-16</inkml:trace>
  <inkml:trace contextRef="#ctx0" brushRef="#br0" timeOffset="31881.28">3867 4923 163 0,'0'0'125'16,"0"0"-104"-16,0 0 32 15,0 0-7-15,0 0-6 16,0 0-13-16,-36 8 0 15,53-7 3-15,8 2-1 16,8-3 2-16,10 0-2 16,14 0 29-16,15-6-15 15,18-9-12-15,14-3 0 16,14-4-4-16,11-2-5 16,7-2-4-16,2 0-4 15,3 2-2-15,-5 4 1 0,-3 2-4 16,-4 4-1-16,-3 4 0 15,-2 2-6-15,-4 2 0 16,-2 0-1-16,3-2-1 16,3-6 1-16,5 0 5 15,10-4-3-15,-4 0 2 16,2 2 2-16,-6 2-1 16,-4 2-4-16,-4 2 1 15,-1 2 0-15,3 0-1 16,2-1-1-16,0 1 0 0,0-2-1 15,3-1 0-15,-4-4-1 16,6 0 1-16,-3 1 0 16,-3 0 2-16,-3 1 5 15,-7 4 3-15,-4 0 2 16,-10 3-8-16,-4 0 4 16,1-2-6-16,1 2-1 15,6-4 2-15,4 2-3 16,-6-4 1-16,-1 0-1 15,-7 2 1-15,-7-2 5 16,-5 2 3-16,-7 0-2 16,-11 2-2-16,-3 2 2 15,-3 0 3-15,-6 0-8 16,-4 2 4-16,-3 0-3 0,-5 0 2 16,-4 2-2-16,-2-2 6 15,-2 2 4-15,-3-2 4 16,-4 2-3-16,-1-2-4 15,-6 2-2-15,1 2-2 16,-6-2-3-16,-4 2 0 16,-2 0-2-16,-7 0-1 15,-2 0 0-15,0 0-4 16,0 0-33-16,0 0-70 16,-29 0-1-16,-18 10-78 15,-24 4-95-15</inkml:trace>
  <inkml:trace contextRef="#ctx0" brushRef="#br0" timeOffset="33083.61">3891 5934 286 0,'0'0'59'0,"0"0"-54"0,0 0 3 16,0 0 21-16,0 0 5 15,0 0 6-15,52 25-2 16,-2-23-15-16,11-2 7 15,14 0 33-15,12-4-9 16,16-12-13-16,12-2-13 16,8-2-5-16,11 0 7 15,10 0-9-15,6 0-4 16,3 0 2-16,7 2-5 16,4-4-1-16,-2 0-4 15,7 0 5-15,3-2-7 16,0 2-2-16,-1 2 0 15,-3 4 2-15,-10 1 0 0,-12 4 0 16,-3 0-1-16,-2 0 4 16,1-3 4-16,5-3 0 15,5 1-3-15,2-2 1 16,1 0-9-16,-1 0-2 16,0 0-1-16,-13 4 2 15,-12 2-1-15,-11 2 4 16,-11 0-1-16,-10 2 4 15,-5-2 0-15,-3 0 3 16,2 2 1-16,5-2-2 16,-2 0-4-16,-5 2-2 15,-6-2 0-15,-8 2-1 16,-3 0 3-16,-5 0 1 0,-1 0 0 16,-3-1 4-1,-3 0-6-15,-2-1 3 0,0 0-5 16,-2 2 2-16,-3 0-3 15,-2-1 1-15,-9 1-2 16,-3 5 2-16,-8 0-1 16,-7 2 0-16,-4-2 3 15,-5 2 0-15,-1-2-3 16,-5 2-1-16,-3-2 2 16,2 2-2-16,0-2-1 15,3 1 0-15,5 1-1 16,1-6 0-16,2 3-6 0,-4 2 1 15,-6 0-4-15,-7 2-11 16,-2 0-53-16,-14 0-43 16,-38 4-42-16,-31 13-147 15</inkml:trace>
  <inkml:trace contextRef="#ctx0" brushRef="#br0" timeOffset="34200.74">4201 6847 459 0,'0'0'44'0,"0"0"-44"16,0 0 0-16,0 0 19 15,0 0 18-15,135-19-4 16,-70 19 2-16,16-6 33 15,14-2 1-15,19-4-28 16,11 2-4-16,13 2-2 16,7-1-11-16,8-1-5 15,10-2-6-15,7-3 2 16,1-6-5-16,1 1 0 16,-6 2-5-16,4-2 2 15,-1 6-5-15,1-2 1 16,-6 2-2-16,-6-2 3 0,-4 2-2 15,0-2 3 1,-5-4-1-16,1 0 0 0,1 0 0 16,-7 0 3-16,2 2-1 15,-1 4 1-15,-2 0-6 16,-8 3 3-16,2 1-4 16,-10 2 4-16,-6 1-4 15,2-4 1-15,-1 0 4 16,1 0-3-16,-1 1 6 15,-8 2 5-15,-11 1-2 16,-10 0-8-16,-12-1 3 16,-8 2-5-16,-8 2 4 15,-10-2-2-15,-1 0 2 0,-3 3-2 16,-4-4 8 0,4 1-6-16,1 2 4 0,-2 3-1 15,4-2-2-15,-2 1 1 16,-8 0-2-16,-2 0-2 15,-6 2 3-15,-4 0-3 16,-7-2 1-16,-2 2 0 16,-5-2-1-16,0 2 2 15,-2-2-1-15,1 2-2 16,3-2 0-16,1 0 0 16,-2 0-1-16,1 0 0 15,-4 2-1-15,-5 0 0 16,-4 0 0-16,-7 0-2 15,0 0-11-15,0 0-50 0,-15 6-37 16,-28 14-7-16,-26 4-131 16,-20-4-87-16</inkml:trace>
  <inkml:trace contextRef="#ctx0" brushRef="#br0" timeOffset="35311.11">4085 8376 498 0,'0'0'0'0,"0"0"-23"15,0 0 23-15,0 0 49 0,0 0-6 16,145-22-14-16,-59 6 6 16,19-4 44-16,16-1-28 15,14-2-16-15,10-2-6 16,7 1-10-16,2 0-7 15,2 2-4-15,2 4 0 16,0 0-1-16,0 0 3 16,3 0-1-16,1-4-1 15,3 0-2-15,-3 0 4 16,2 2 0-16,-11 2-1 16,-6 1-1-16,0 2-4 15,0 1 2-15,0 0-2 0,1-1 0 16,-4 5 0-1,-5 0-2-15,-2-2-2 0,2 2 1 16,-6-6 17-16,1 6-7 16,-2-1-5-16,-1 0 0 15,-6 1 3-15,-3-4-4 16,-1 4-2-16,3 0 2 16,-1-2-3-16,-1 2 1 15,-8-2 1-15,-3-2 0 16,-3 2-3-16,-6 0 6 15,1 2 8-15,-3-2-5 16,-2 0-7-16,0 0-1 16,-3 2 0-16,-3 0 1 15,-5 0-2-15,-10 2-1 16,-5 0 0-16,-5 0 2 16,-3 0-2-16,1 2 4 15,4-5-1-15,1 4 1 0,-4-1 2 16,1-2-6-16,-9 3 2 15,-7 2-2-15,-4-2 0 16,-5 4-1-16,-7 0 2 16,-4 2-1-16,-4-2 3 15,-2-1-2-15,-7 3 3 16,-3-4 2-16,-5 1 0 16,-6 4 2-16,-4-1-2 0,0 1-2 15,0 0-4 1,0 0-5-16,0-3-9 0,-16 3-39 15,-15 0-55-15,-15 0-38 16,-10-1-165-16</inkml:trace>
  <inkml:trace contextRef="#ctx0" brushRef="#br0" timeOffset="36989.78">6302 4088 583 0,'0'0'12'0,"0"0"-10"15,0 0 50-15,0 0 24 16,0 0-33-16,0 0-30 16,40-88 4-16,-20 54-6 15,-3 0 9-15,-1-2 6 16,-3 0-6-16,-1 1-5 0,-8 6 5 16,1 4 2-16,-5 10 5 15,0 7-8-15,0 6-6 16,0 2-10-16,0 0-3 15,0 3-12-15,0 28 12 16,0 11 0-16,0 8 0 16,0 4 4-16,0 0-1 15,0-4-2-15,6-3 7 16,2-6-8-16,0-9 0 16,-3-5 4-16,-1-7-3 15,-2-4-1-15,-2-6-2 16,0 0-6-16,0-4-21 15,0 2 27-15,-13 0-1 0,-5-2 2 16,1 0-1-16,-4 0 4 16,3-2-3-16,5-2 3 15,4 0-2-15,1-2 0 16,8 0 2-16,0 0-2 16,0 0-2-16,0 0-3 15,13 0 5-15,16-2 8 16,10-12-3-16,3-2-2 15,1 2-3-15,-5 2 2 16,-5 2 0-16,-4 2-2 16,0 3 0-16,-6 2-1 15,-4 1-12-15,0 2-47 0,-4 0-32 16,-1 0-101-16,-8 0-71 16</inkml:trace>
  <inkml:trace contextRef="#ctx0" brushRef="#br0" timeOffset="37692.65">6507 4999 595 0,'0'0'21'0,"0"0"-9"16,0 0 30-16,0 0 15 15,0 0-21-15,0 0-11 16,46-96-18-16,-27 66 10 15,-6 3 4-15,-3 4 5 16,0 5 4-16,-6 5 12 0,-2 5-14 16,1 4-2-16,-3 2-3 15,0 2-14 1,0 0-9-16,0 0-8 16,0 20 1-16,0 18 7 0,0 12 1 15,0 7 5-15,0 1 0 16,0 4 3-16,0 0 1 15,0-6-2-15,2-3-3 16,6-9-4-16,0-11 4 16,-4-4-5-16,3-9 1 15,-5-6-2-15,0-6 1 16,-2-2-2-16,0-4-10 16,0 0-11-16,0 2 23 15,-13 0-3-15,-5 2 0 16,-3-2 3-16,4 2-1 0,-1-2 1 15,7-2 4-15,7 0-4 16,2-2 1-16,2 2-1 16,0-2 0-16,0 0-2 15,0 0 2-15,4 0 3 16,16 0 2-16,4-2 1 16,3-8 0-16,2 0 1 15,-2-4-3-15,2 2-4 16,0-2 0-16,-2 2 0 15,-3 2-27-15,-4 2-44 16,-2 2-36-16,-9 6-113 16,-7 0-99-16</inkml:trace>
  <inkml:trace contextRef="#ctx0" brushRef="#br0" timeOffset="38923.28">6665 5885 472 0,'0'0'43'15,"0"0"8"-15,0 0 82 16,0 0-21-16,0 0-30 15,0 0-43-15,19-56-31 16,-19 72-3-16,0 16-1 16,0 10 34-16,0 0-17 15,-6 0-14-15,-9-6-3 16,1-5 4-16,1-4 3 16,1-4 2-16,8-5-3 15,4-2-2-15,0-2-7 0,0-4 0 16,12-6 1-16,12-4 6 15,10 0-6-15,4 0-2 16,1-18-7-16,1-2-5 16,-7-2-1-16,-6 0 2 15,-6 0 8-15,-11 1 3 16,-2 3 2-16,-6 3 0 16,-2 1 11-16,0 6 4 15,0 1 13-15,0 5 7 16,0 2-17-16,0 0-20 15,-7 18-5-15,-4 21 5 16,0 15 4-16,-3 6 11 16,6-4 3-16,1-2 0 15,5-6 3-15,0-6-11 16,2-3-2-16,0-10-3 16,-2-4-4-16,2-5-1 15,0-6-1-15,0-4-34 0,0-4-51 16,0-4-40-16,0-2-8 15,0 0-67-15,0-2-53 16</inkml:trace>
  <inkml:trace contextRef="#ctx0" brushRef="#br0" timeOffset="39713.54">6928 6958 483 0,'0'0'42'0,"0"0"-38"15,0 0 97-15,0 0-30 16,0 0-35-16,0 0-2 0,6-86-10 16,17 72-9-1,3 6-1-15,1 8-4 0,0 0 2 16,-7 12-2-16,-4 16-2 15,-10 8 14-15,-6 4-3 16,0-4-4-16,0-4-3 16,-9-6-6-16,-9-8-2 15,3-6 2-15,3-6-1 16,4-3 1-16,3-3-1 16,3 0 6-16,2 0-2 15,0 0-4-15,0 0-4 16,19 1-1-16,9 9 0 15,3 8-1-15,3 4 1 16,-5 6 0-16,-7 5 0 16,-4-1 1-16,-9 2-1 15,-7-2 0-15,-2 2 0 16,-11-2 2-16,-20-2 2 16,-10-4-2-16,-3-8 2 0,0-8-2 15,1-8-1-15,5-2 1 16,7 0-1-16,2-2 0 15,6-10-2-15,8 4-10 16,7 2-18-16,4 4-29 16,4 2-50-16,0 0-94 15,4 0-75-15</inkml:trace>
  <inkml:trace contextRef="#ctx0" brushRef="#br0" timeOffset="40288.89">7139 8749 574 0,'0'0'23'0,"0"0"-20"0,0 0 19 15,0 0 30-15,0 0-8 16,0 0-23-16,154-67-2 15,-114 71 8-15,-6 23-6 16,-10 7-5-16,-14 4 5 16,-10 4 4-16,0 4 0 15,-23-2-2-15,-8-2-7 16,-5-4-2-16,-2-3-1 16,6-10-3-16,7-4 0 15,9-6 4-15,9-7 1 0,7-3-7 16,0-5-6-1,11 0 6-15,30 0 4 0,14-16-3 16,12-10 1-16,0-5-5 16,-3 1 2-16,-3 2 0 15,-3-2 4-15,-3 6 1 16,-4-2 0-16,-6 6-9 16,-5 0 0-16,-9 4-3 15,-6 2-6-15,-8 4-49 16,-10 2-39-16,-2 0-60 15,-5-8-174-15</inkml:trace>
  <inkml:trace contextRef="#ctx0" brushRef="#br0" timeOffset="41731.61">6096 2735 352 0,'0'0'18'0,"0"0"-18"16,0 0 14-16,0 0 25 16,0 0 21-16,0 0 4 0,-23-40-18 15,20 34 14-15,0-1 10 16,1 2-21-16,-2-1 6 15,2-1-20-15,0 0-8 16,-1-5 1-16,3-6-3 16,0 0-3-16,0-7-12 15,19 4-6-15,8-1 2 16,-2 7-1-16,4 8-3 16,1 7 0-16,-4 0-2 15,1 15-2-15,-6 15 1 16,-4 11-4-16,-11 3 4 15,-6 0 1-15,0 2 1 16,-21-4 3-16,-6-6-3 16,2-8 3-16,1-8-3 15,6-6 2-15,6-8-3 16,8-6 5-16,2 0 5 16,2 0 16-16,0 0-1 0,0 0-22 15,0 0 0-15,15 0-3 16,16 0-1-16,10 0 0 15,3 4 0-15,3 12-2 16,-2 9 0-16,-6 1 0 16,-6 2 3-16,-10 0-1 15,-11-4-3-15,-12 2-4 16,0 2 4-16,-27 0 4 16,-14-2 1-16,-7-4 1 15,-1-8-2-15,4-8 1 0,-1-4 1 16,10-2-2-1,2 0 0-15,10 0 0 0,9 0-7 16,6 0-5-16,6 0-27 16,3 0-34-16,0 0-60 15,0 0-96-15,12 0 112 16,10 2-320-16</inkml:trace>
  <inkml:trace contextRef="#ctx0" brushRef="#br0" timeOffset="53505.23">7623 2532 604 0,'0'0'0'0,"0"0"9"16,0 0 3-16,0 0 57 0,0 0-42 16,0 0 8-16,123-126-24 15,-101 100-2-15,-2 0 6 16,-4 4 8-16,-6-3-9 16,-3 4 4-16,-3 2 1 15,-4 8-1-15,0 3 9 16,0 4-10-16,0 2-1 15,0 2 0-15,0 0-16 16,-4 11-11-16,-7 22 10 16,-7 9 2-16,5 6 1 15,4 0-2-15,7 4 0 16,2 0 2-16,0-2-2 16,0-1 0-16,0-7-1 0,0-4 3 15,-3-6-2-15,1-6 1 16,0-6-1-16,-3-8-1 15,3-4 1-15,-2-4-2 16,-2-2-6-16,-7 0 8 16,-4 2 0-16,-3-2 4 15,-2 2 1-15,4-2-5 16,2 0 4-16,8 0-4 16,1 0-2-16,7 0 2 15,0-2-5-15,0 2-7 16,2-2 11-16,19 0 1 15,10 0 5-15,11 0 2 16,4-12-3-16,3-2 0 16,1 2-2-16,-6 0-1 0,-6 4-1 15,0 0-2-15,-6 4-1 16,-3 4-15-16,-1 0-57 16,-4 0-40-16,-3 0-132 15</inkml:trace>
  <inkml:trace contextRef="#ctx0" brushRef="#br0" timeOffset="54185.25">7879 3465 528 0,'0'0'74'0,"0"0"-59"16,0 0 82-16,0 0-15 15,0 0-39-15,0 0-23 16,102-52-13-16,-71 68 4 16,-4 8-8-16,-9 8 5 15,-9 6-5-15,-7 2 4 16,-2 0 6-16,-13 5 0 16,-24-2 0-16,-11 0-1 0,-3-2-10 15,2-4 4-15,10-11-2 16,10-8 1-16,10-10-1 15,13-6 1-15,6-2 2 16,0 0 1-16,0 0-5 16,4 0 5-16,32-4 4 15,15-12 0-15,14-5 7 16,4 2-11-16,-3 1-7 16,-6 1 0-16,-6 6-1 15,-10 3 0-15,-3 2-4 16,-8 3-40-16,-6 3-26 15,-2 0-28-15,-8 0-75 16,-10 17-77-16</inkml:trace>
  <inkml:trace contextRef="#ctx0" brushRef="#br0" timeOffset="54883.21">7708 4786 521 0,'0'0'44'15,"0"0"-13"-15,0 0 58 16,0 0-25-16,0 0-21 15,0 0-10-15,146-118-4 16,-94 106-4-16,-5 8 2 0,-9 4-14 16,-11 0-8-16,-8 12-4 15,-9 10-1-15,-10 6-5 16,0 6 5-16,-19 0 8 16,-16-2 0-16,-3-4-5 15,2-7-1-15,10-7 0 16,8-10 3-16,11-3-2 15,7-1 5-15,0 0 4 16,0 0 0-16,15-9-6 16,17-5-2-16,8 1-2 15,4 12-2-15,2 1-2 16,-5 7-1-16,-1 19-1 16,-6 9 2-16,-5 2 1 15,-11 2 1-15,-12 5-4 16,-6 0 0-16,-6 2 3 0,-30 0 2 15,-11-8 1 1,-9-7 3-16,4-12-3 0,-2-9 1 16,7-10 6-16,7 0 1 15,9 0-10-15,8 0 0 16,12-1-19-16,5-4-47 16,6 5-87-16,0 0-94 15,0 3-214-15</inkml:trace>
  <inkml:trace contextRef="#ctx0" brushRef="#br0" timeOffset="55484.1">8012 5845 508 0,'0'0'80'16,"0"0"-13"-16,0 0 39 16,0 0-56-16,0 0-48 15,0 0-2-15,0 20 0 16,0 14 31-16,0 6-7 16,4-2-1-16,4-4-5 15,7-7-11-15,6-8-4 16,-1-4 3-16,7-12-3 15,-1-3 4-15,5 0 1 16,3-7-2-16,0-15-1 16,-5-4-1-16,-8 1 1 15,-3 0 2-15,-5 2 3 0,-3 3 0 16,-8 4 16-16,-2 8 15 16,0 6 4-16,0 2-14 15,0 0-31-15,0 0-3 16,0 22 3-16,0 12 3 15,0 12-1-15,-5 3-1 16,1 3 0-16,-1 2-2 16,-3 2-3-16,-1 4-68 15,-7 2-32-15,1-2-55 16,-1-6-184-16</inkml:trace>
  <inkml:trace contextRef="#ctx0" brushRef="#br0" timeOffset="55956.14">8282 6962 621 0,'0'0'79'0,"0"0"-79"16,0 0 23-16,0 0 8 16,0 0-25-16,0 0 29 15,-13 76-19-15,31-44 10 16,11-2-6-16,9-3-2 15,4-8-4-15,4-5-3 16,0-3-8-16,-1-4 13 16,-6 4 4-16,-1-1 1 15,-7 2 10-15,-6 2 2 16,-10 1-9-16,-5 6 10 16,-10 3-5-16,0 0-8 15,0 4-1-15,-19-2-2 16,-12 0-6-16,-4-2-4 15,-7-4-7-15,-3-6-1 0,0-6-45 16,0-8-71-16,8 0 8 16,8-8-45-16,4-24-173 15</inkml:trace>
  <inkml:trace contextRef="#ctx0" brushRef="#br0" timeOffset="56136.96">8284 7046 719 0,'0'0'61'0,"0"0"-29"16,0 0 53-16,0 0-36 0,119-84-27 16,-55 58-6-16,10 4-7 15,-3 4-6-15,-11 8-3 16,-14 10-16-16,-18 0-47 16,-12 16-41-16,-12 16-110 15,-4 2-72-15</inkml:trace>
  <inkml:trace contextRef="#ctx0" brushRef="#br0" timeOffset="56677.68">8441 8251 491 0,'0'0'83'0,"0"0"-32"15,0 0 76-15,0 0-36 0,0 0-41 16,0 0-30 0,-7 10-12-16,-20 36 7 0,3 19 10 15,2 11 8-15,3 8 14 16,11 6 8-16,3-1-23 16,5-7-7-16,0-8-13 15,23-14-7-15,5-16-5 16,9-14 0-16,2-18 2 15,1-12 7-15,1 0-2 16,-6-24 1-16,-8-12-2 16,-12-4-1-16,-10 0-1 15,-5 4 9-15,-5 4-2 16,-19 8-8-16,-7 6 2 16,-5 8-5-16,-4 8-4 15,-2 2-29-15,1 0-37 0,10 7-41 16,9 4 3-16,9-4-68 15,2-4-83-15,4-3-201 16</inkml:trace>
  <inkml:trace contextRef="#ctx0" brushRef="#br0" timeOffset="58484.68">9896 6753 531 0,'0'0'13'15,"0"0"-12"-15,0 0 21 16,0 0 22-16,0 0-30 16,0 0-9-16,-41 75 18 15,39-25 27-15,2 0-15 16,0-6 5-16,0-8-16 15,10-8 0-15,7-10-11 16,5-8-2-16,3-10 0 0,8 0 2 16,7-20 13-16,2-16-15 15,-1-6-2-15,-8-4 0 16,-13 0 5 0,-8 1-1-16,-10 4 0 0,-2 0 0 15,-2 5 7-15,-21 2-10 16,-4 8-9-16,-2 6-1 15,4 6 4-15,2 12-6 16,-2 2 2-16,-4 0-19 16,-2 12-20-16,-3 6-18 15,5 2-15-15,11-8-26 16,10-5-98-16,3-7-24 16</inkml:trace>
  <inkml:trace contextRef="#ctx0" brushRef="#br0" timeOffset="59299.75">9566 5653 243 0,'0'0'439'0,"0"0"-421"0,0 0-17 16,0 0 56-16,0 0-6 15,0 0-23-15,98-51-11 16,-69 22-9-16,-7-3 8 16,-2 1 5-16,-11 3-2 15,-4 4 5-15,-3 6 9 16,-2 6-13-16,0 6 1 16,0 4-11-16,0 2-10 15,0 0-2-15,0 0-2 16,0 30-1-16,-4 14 5 15,-5 12 2-15,-1 7-2 16,6-3 1-16,2-6-1 0,2-8 0 16,0-10 1-16,0-6 0 15,-2-4-1-15,-3-4 0 16,-4-4 0-16,-2-2-2 16,-6-2-3-16,-2-2 2 15,2 0-1-15,-1-5 4 16,2-3 3-16,9 0 3 15,1-4-4-15,6 0 1 16,0 0 1-16,0 0 4 16,0 0-5-16,9 0 4 15,20-11-4-15,6-5-2 16,10-4 0-16,-1 0-1 16,4 0 0-16,-6 0 0 0,-3 4-4 15,0 0-25-15,-8 0-22 16,-5 6-14-16,-3-2-22 15,-7 0-92-15,-8-2-134 16</inkml:trace>
  <inkml:trace contextRef="#ctx0" brushRef="#br0" timeOffset="60305.83">9279 3382 433 0,'0'0'34'15,"0"0"24"-15,0 0 48 16,0 0-1-16,0 0-22 15,0 0-34-15,-29-84-15 16,29 73-5-16,0-2-3 16,15 5-21-16,10 2-4 15,4 6 0-15,4 0-1 16,-2 24 0-16,-4 8-2 16,-7 8 0-16,-11 3 2 0,-9 1 0 15,0 0 3 1,-6 2 2-16,-17-6-3 0,3-10 1 15,2-10-1 1,9-10 2-16,4-8-3 0,5-2 3 16,0 0 3-16,0 0-2 15,0 0 3-15,3 0-8 16,15 0-7-16,7 0 3 16,8 0 4-16,5 20-4 15,-1 6 1-15,1 6 2 16,-7 4-2-16,-8-1 0 15,-10 3-1-15,-13-4 2 16,0 2 2-16,-20 0 0 16,-18-2 1-16,-5-4 2 0,-3-6 0 15,-1-8-2-15,5-11-1 16,4-5 8-16,5 0 0 16,6 0 4-16,9-11-8 15,7 3-4-15,7 2-6 16,4 4-27-16,0 2-43 15,8 0-126-15,21 0-3 16,9 16 8-16</inkml:trace>
  <inkml:trace contextRef="#ctx0" brushRef="#br0" timeOffset="60803.28">9404 4688 615 0,'0'0'19'15,"0"0"5"-15,0 0 39 16,0 0-15-16,0 0-19 0,0 0-15 15,104-40-4 1,-88 54-1-16,-5 12-6 0,-9 6 9 16,-2 6 5-16,0 2 12 15,-23 0-12-15,-1-1-4 16,-2-3 1-16,5-8-7 16,3-10 0-16,9-6-3 15,7-8 1-15,2-4 0 16,0 0 6-16,0 0 3 15,16 0-8-15,18-4 4 16,14-10 1-16,8 0-5 16,2-4-3-16,0 3-1 15,-7 0 0-15,-2-2-1 16,-9 6 3-16,-8 3-1 16,-6 1 0-16,-10 4-1 15,-9 0-2-15,-3 2-2 16,-4-2-11-16,0 3-40 0,0 0-65 15,0 0-124-15,0-1-21 16</inkml:trace>
  <inkml:trace contextRef="#ctx0" brushRef="#br0" timeOffset="61861.47">9009 2231 442 0,'0'0'23'16,"0"0"20"-16,0 0 36 16,0 0 18-16,0 0-37 0,-7-104-6 15,7 104-24-15,0 0-20 16,0 0-10-16,0 3-1 15,-2 20 1-15,-1 13 19 16,-1 5-1-16,2 7-4 16,2 0-5-16,0-4-1 15,0-2-5-15,14-8-3 16,13-8 1-16,8-6 0 16,3-8 2-16,4-10-1 15,1-2-2-15,-4-2 0 16,-1-16 0-16,-9-2 0 15,-2-2 0-15,-11 0 1 16,-7 2 0-16,-5 4 1 16,-4 4 1-16,0 4-1 15,0 6 15-15,0 2-17 16,0 0 0-16,0 30-6 0,0 14 6 16,-4 14 12-16,-5 1-3 15,2-4-3-15,2-4 3 16,1-7 1-16,4-6-4 15,0-6-1-15,0-2-5 16,0-2 3-16,0 0-3 16,11-6 0-16,0 0-1 15,5-4-37-15,6-6-38 16,1-3-64-16,-2-9-206 16</inkml:trace>
  <inkml:trace contextRef="#ctx0" brushRef="#br0" timeOffset="62801.01">10158 8392 634 0,'0'0'21'15,"0"0"-16"-15,0 0 88 16,-8-113 8-16,-9 112-19 15,0 1-45-15,-10 19-27 16,-6 30-4-16,-2 23 13 16,-1 14 6-16,5 6 6 15,11 2 8-15,11-5-6 0,9-5-13 16,0-14-11 0,13-11-6-16,16-18-1 15,6-17 1-15,5-16 4 0,5-8-4 16,7-12 4-16,-2-26-2 15,-4-10-1-15,-9-2-4 16,-12 4 5-16,-16 6-5 16,-9 6 3-16,0 6-2 15,-21 6-1-15,-12 10 4 16,-9 10-4-16,-8 2-2 16,0 3 2-16,-2 18-4 15,7-2-31-15,14 0-27 16,16-9-25-16,11-2-20 15,4-8-74-15,2 0-39 16,20-4-33-16</inkml:trace>
  <inkml:trace contextRef="#ctx0" brushRef="#br0" timeOffset="64145.78">10478 6820 433 0,'0'0'68'15,"0"0"-56"-15,0 0 11 16,0 0 71-16,0 0 7 15,0 0-51-15,-56 0-13 16,56 0-5-16,0 2-7 0,0 1-21 16,15 1 8-16,20 3 3 15,19-5 0-15,19-2-4 16,32 0 32-16,22-13 11 16,18-10-16-16,16-5-17 15,1-4-4-15,4-1 6 16,-4-1-8-16,-6 6-2 15,-16 4-6-15,-12 4 1 16,-22 4-1-16,-17 4 1 16,-22 2-3-16,-20 4 1 15,-18 0-5-15,-16 4 1 16,-9-2 2-16,-1 2 4 16,-3 0 9-16,0 0-2 15,0 0-6-15,0 2-5 16,0 0-4-16,0-2 0 15,0 2 0-15,0-2-12 16,0-2 7-16,0-2 4 0,-9-4-7 16,-11-4-12-16,-2 0 16 15,-3-2 3-15,-4-1-3 16,0 4 2-16,-2-1 2 16,0 1-2-16,4 3 2 15,7 1 0-15,5 5 6 16,8-1-4-16,5 4 0 15,2 1-2-15,0 0 0 16,0 0-14-16,2 0 2 16,25 0 12-16,13 15 1 15,7 6 1-15,8 3-1 16,-1 3 0-16,-6 4 0 16,-3 3 1-16,-9 0-1 0,-9-2-1 15,-12 2-1-15,-8 2 0 16,-7 2 1-16,0 0 0 15,-10-2 1-15,-11-1 6 16,-6-3-4-16,-2-2 4 16,0-6-5-16,6-4 0 15,8-6-2-15,7-8 0 16,5-4-19-16,3-2-35 16,0 0-41-16,0 0-2 15,4-2-58-15,14-20-92 0,5-10-177 16</inkml:trace>
  <inkml:trace contextRef="#ctx0" brushRef="#br0" timeOffset="67019.73">13092 6320 406 0,'0'0'170'0,"0"0"-152"0,0 0 65 16,0 0 8-16,0 0-5 15,0 0-32-15,0 0-27 16,-4-40-16-16,4 40-7 16,0 14-4-16,0 24 0 15,0 19 27-15,8 8 12 16,-2 10-1-16,-2 5-1 15,-4-4 6-15,0-1-22 16,0-13-10-16,0-12 5 16,0-8-12-16,0-10 1 15,0-6-4-15,-2-8 0 16,-2-4-1-16,0-6-5 16,-1-8-32-16,2 0-39 0,-1-12 13 15,2-18-57 1,-1-14-19-16,3-6-5 15,0-11 27-15,0-9 6 0,0 4 1 16,0 0 110-16,-2 10 27 16,0 6 45-16,0 8-6 15,2 6 17-15,0 7 8 16,0 7-9-16,0 7-6 16,0 2-26-16,0 5-15 15,11 7-16-15,3 1-11 16,5 0-4-16,8 18 2 15,2 9 10-15,-2 8 5 16,-2-3 8-16,-1 0-13 0,-2-4 7 16,-2-6-4-1,-6-4-7-15,1-4-7 0,-8-6-3 16,-3-2 3-16,-2-6-4 16,-2 0 0-16,5 0 5 15,0 0 4-15,8-16 0 16,5-16-8-16,4-8-2 15,0-4-3-15,-1-6-5 16,-2-3-6-16,-1 3 2 16,-7 8 7-16,-1 8 3 15,-6 16 2-15,-2 8 0 16,-2 8 2-16,0 2-2 16,0 0-8-16,0 20-12 15,0 20 20-15,-13 14 18 16,-1 9-5-16,-4 6 6 0,1 6 20 15,-2-1-13-15,4-2-11 16,4-9-9-16,4-12 2 16,5-11-3-16,0-8 0 15,2-7-5-15,0-7 2 16,0-4-2-16,0-6 3 16,0-2 0-16,0-2-2 15,0-4 0-15,0 0-1 16,0 0 1-16,0 0 5 15,0 0 0-15,0 0-1 16,0 0-1-16,0 0-2 16,0 0-2-16,0 0 2 0,0 0-2 15,0 0-7 1,0 0-28-16,0 0-26 0,0 0-15 16,0 0-36-16,0 0-53 15,0-4-112-15,0-2-59 16</inkml:trace>
  <inkml:trace contextRef="#ctx0" brushRef="#br0" timeOffset="68037.18">13459 6896 363 0,'0'0'56'0,"0"0"-46"16,0 0 24-16,0 0 35 15,0 0-11-15,131-89-28 16,-100 64 17-16,-2-4 1 16,-7 1-1-16,-6-2 2 15,-3 4-22-15,-3 2-8 16,-4 6 5-16,-4 6 7 16,-2 8 3-16,0 4-21 15,0 0-13-15,0 0-6 16,0 22 6-16,-14 10 6 15,1 5-3-15,3-4-2 0,6-7 2 16,4-8-2 0,0-5 0-16,0-5 2 0,16-8-2 15,7 0 5 1,4 0-2-16,4-22-2 0,5-7-2 16,-1-5 0-16,3 3-3 15,-3 0 1-15,-2 9 2 16,-3 12 0-16,-6 8 1 15,-1 2-1-15,-6 6 0 16,-1 24 1-16,-3 4 1 16,-5 1 8-16,-2-3 0 15,-4-10 0-15,0-7-5 16,0-5-1-16,1-7 1 16,1-3-3-16,6 0 6 15,9-22 13-15,10-17-17 16,4-4-2-16,7 0-2 0,-3 5 1 15,-2 10-1 1,-4 12 0-16,-2 8 0 0,-2 8 0 16,-3 0-6-16,-2 16 5 15,3 10 1-15,-2 4 8 16,-4 0-8-16,-5 1-1 16,-10-8 0-16,-4 1-6 15,0 2-23-15,-26-4-23 16,-16-1-73-16,-8-10-119 15,-4-8-96-15</inkml:trace>
  <inkml:trace contextRef="#ctx0" brushRef="#br0" timeOffset="68361.95">13986 6262 696 0,'0'0'13'15,"0"0"-11"-15,0 0 25 16,0 0 4-16,0 0-13 16,0 0-18-16,31 52 0 15,-31-34 0-15,-13-5 7 16,-9-8-3-16,-5-3 2 0,5-2 6 16,0 0 15-16,3-14 0 15,6-6-6-15,7-2 8 16,6 2 0-16,0 4-15 15,0 2-10-15,9 2-3 16,9 4 3-16,1 2-4 16,4 6-8-16,1 0-36 15,-4 0-29-15,0 8-35 16,-6 6-48-16,-7 2-72 16</inkml:trace>
  <inkml:trace contextRef="#ctx0" brushRef="#br0" timeOffset="71799.36">1818 11907 119 0,'0'0'277'0,"0"0"-266"15,0 0-8-15,0 0 42 0,0 0 38 16,0 0-14 0,-39 4-6-16,36-4-2 0,3 0-5 15,0-2-8-15,0-14-6 16,0-8-7-16,0-10-23 16,13-4 3-16,12-1-13 15,2 7 6-15,-4 10 6 16,-6 16-7-16,1 6-6 15,2 6-1-15,4 26-3 16,-3 15 3-16,-7 7 10 16,-8 6 10-16,-6 2-8 15,0 2 0-15,-4 0-5 16,-21 3-1-16,-4-3 3 16,-4-6-9-16,4-10 0 0,2-10 8 15,6-10-5 1,8-14-3-16,5-4 2 0,2-8 1 15,6-2 6-15,0 0 2 16,0-4 10-16,0-16-20 16,21-4 9-16,4 4-17 15,4 8 7-15,4 4-2 16,5 4 0-16,5 2-1 16,3 2-5-16,3 0-13 15,2-2-24-15,-2 0-2 16,0-4-50-16,-4-2-57 15,-5-4-25-15,-4-6-59 16</inkml:trace>
  <inkml:trace contextRef="#ctx0" brushRef="#br0" timeOffset="72266.58">2146 11594 114 0,'0'0'244'15,"-145"-80"-205"-15,68 56 17 16,-2 6 46-16,4 8-23 16,6 8-9-16,7 2-29 0,6 2-3 15,4 28-9 1,3 20-3-16,7 20-5 0,4 12 1 16,9 17 12-16,15 9-10 15,11 10-3-15,3 10 3 16,19-1 2-16,17-7-10 15,7-17-9-15,7-21-5 16,4-22 0-16,4-18 0 16,2-16 4-16,5-14-5 15,10-12 11-15,4 0-4 16,0-26 6-16,-2-16-7 16,-9-10 4-16,-5-8-7 15,-7-8-3-15,-5-11 1 16,-7-7-1-16,-12-4-1 15,-16 0 1-15,-16-1-1 0,-2 1 0 16,-37 0-7 0,-10 6-5-16,-4 9 5 0,-5 17-13 15,0 18 1-15,-3 22-6 16,1 18-5-16,0 0-20 16,7 26-27-16,8 10-71 15,16 0-82-15,16-7-105 16</inkml:trace>
  <inkml:trace contextRef="#ctx0" brushRef="#br0" timeOffset="73431.23">4720 11139 521 0,'0'0'14'16,"0"0"-3"-16,0 0 49 16,0 0 5-16,0 0-47 15,0 0-18-15,-12-18 0 16,12 44 13-16,0 10 19 16,0 8-6-16,0 10 1 15,12 8-3-15,1 17 5 16,3 15-4-16,1 14 15 15,0 12-20-15,0 1-2 16,-3 3 3-16,1-3-3 16,1-1-3-16,-1-4 3 15,3-4-2-15,-1 1 4 16,2-1 10-16,-2-2-11 0,1 1 0 16,-2-3-1-16,-3 0 8 15,-2-2-5-15,1-5-10 16,-4-3 5-16,1-6 4 15,1-2-4-15,-2 3-5 16,1-1 2-16,-3 2 2 16,4-1-3-16,-1-3 0 15,-1-6-3-15,2-2 1 16,-1-2-2-16,-1-8-2 16,0 5 2-16,2-5-3 0,-1 2 4 15,0 6 0-15,2 13-1 16,0 5 2-16,0 0-2 15,3-6-6-15,-3-13 1 16,3-3 0-16,-1-4-2 16,-1-8 5-16,2 0-2 15,-1-6-1-15,-1-4-2 16,-1 1 1-16,-1-3-1 16,2 2 0-16,-1-4-1 15,-2-2 2-15,-2-2-2 16,2-6 1-16,-3-4 0 15,3-1-1-15,-4-12 0 16,-2 0-2-16,-3-7-3 0,0-2-7 16,0-6-2-1,0-2-10-15,2-2-17 0,-2-4-2 16,2 0 7-16,0 0 1 16,0 0-11-16,-2 0 0 15,0 4 1-15,0-4 0 16,0 0-6-16,-2 0-23 15,-14-8-52-15,1-24-132 16,-8-21-131-16</inkml:trace>
  <inkml:trace contextRef="#ctx0" brushRef="#br0" timeOffset="74589.53">5442 15973 107 0,'0'0'98'0,"0"0"-78"15,0 0 2-15,0 0 13 16,0 0-6-16,0 0-4 15,0 0 10-15,0 0 8 16,0-1-5-16,0 1-1 16,0 0 5-16,0 0 3 15,0 0-10-15,-3 0-4 16,3 0-3-16,-2 0-9 0,0 4 6 16,2 14 0-1,0 1-7-15,0 6 0 0,0 3-2 16,0 4 2-16,0 2-5 15,2 2 1-15,9 4 15 16,3 0-14-16,1 5 5 16,1 5 0-16,1 8-3 15,2 0-4-15,-2 4 4 16,3 0-2-16,-1 0-3 16,0-2 1-16,6 7 10 15,-3-1 2-15,5 10-14 16,0 0-6-16,-1-4-5 15,-4-1-3-15,-1-13 3 16,-2 0 3-16,-3 0-2 16,3 0 2-16,-6 4 1 0,2 1 1 15,-1-5-1 1,1 0 1-16,1 0-2 0,2-8-1 16,1-2-1-16,2-8-1 15,-6-8 1-15,1-10-1 16,-5-4-2-16,-4-9-10 15,-6-4-20-15,3-5-17 16,-4 0 4-16,0-23-17 16,0-30-87-16,0-19-89 15,-5-22-18-15</inkml:trace>
  <inkml:trace contextRef="#ctx0" brushRef="#br0" timeOffset="76813.02">4783 11339 42 0,'0'0'284'0,"0"0"-271"16,0 0 29-16,0 0 23 16,0 0-25-16,0 0-2 15,60-39-7-15,-29 31-1 16,7-3 1-16,8 1-1 16,10-1-6-16,4-2-4 15,4-1-8-15,11-4-12 16,6-2 32-16,13 2-4 15,4 2-14-15,-2 0-2 16,0 4 0-16,-7 0-4 0,3 0-2 16,3 0 0-1,10-2 0-15,7 2 5 0,6 0 4 16,3 2-8-16,2 4-3 16,5-2 3-16,-3 2 0 15,1 0 2-15,1-2-3 16,4-3 0-16,4 1-1 15,-2 1-1-15,-2-4-2 16,0-1-1-16,2 0 0 16,-2 0 4-16,0 2-1 15,-4 0 1-15,0 2 1 16,-2-1-1-16,-4 0-1 16,-4-1 1-16,4-2 1 15,-1 0-3-15,3 0 0 0,-1 0 1 16,-1-2-2-16,-5 2 2 15,-1-2-1-15,1 0 0 16,-2 0 4-16,0 0-6 16,-6 2 2-16,0 0 2 15,-6 4-4-15,-2 0 1 16,-6 0-1-16,-5 2 1 16,-9-1 0-16,0 1-1 15,-2 1 3-15,1-1-4 16,-2-1 1-16,-3 4 0 15,-11-2-1-15,-6 4 0 16,-10-1 1-16,-9 0-1 16,-9 0 1-16,-9 1-1 0,-11 2 0 15,-3-2 0 1,-3 3 0-16,-1 0 2 0,-2-2 0 16,0 2 1-16,0 0-1 15,0 0 0-15,0 0-2 16,0 0 0-16,0 0 0 15,0 0-1-15,2 0-2 16,1 0 0-16,3 6 1 16,3 12 2-16,0 3 0 15,-1 5 1-15,4 2 0 16,-3 6-1-16,-1 4 0 16,0 6 0-16,-4 8 3 0,0 8 3 15,-4 5 3-15,0 7 2 16,3 0-2-16,1-2-1 15,7 0 0-15,3 4 0 16,3 1 3-16,1 3-5 16,3 0 1-16,0 0-5 15,-1 1 3-15,1-1 9 16,-2 2-1-16,0 0-9 16,-1 3 0-16,-1-3 2 15,1-2-3-15,2-6 0 16,0-2 0-16,0 0 0 15,0 0-1-15,-2 1 0 16,-1 5 3-16,-1 4-1 0,0 3-1 16,0 0 5-1,-6 6 3-15,2 1 4 0,-1 4-6 16,0 2-4-16,5-3-1 16,1-5-2-16,3-4 0 15,3 3-2-15,2-1 1 16,-2-2 2-16,4 2-2 15,0-2 3-15,2 2 0 16,-2-1 3-16,2 1 0 16,0-2-4-16,2 0 0 15,1 1 1-15,-1 1-1 16,0 2 0-16,-2 4 0 16,-2 4 2-16,-3-1-2 15,0-3 1-15,-1-4-1 0,1-2-1 16,1 3-1-1,-1-3 2-15,3 2-3 0,-3-8 2 16,1 1-2-16,-2-5 0 16,-2-8 1-16,2-2 0 15,-3 0-1-15,-1-2 0 16,0 3 1-16,1-1-1 16,2-4 1-16,0 2-1 15,-1-2 1-15,-4 4-1 16,1-2 0-16,0-3 0 15,0-5 0-15,-2-8 0 16,-1-4 0-16,-4-8 0 16,1-6 0-16,-4-6-2 0,3-6 0 15,-1 0-2-15,-4-1 4 16,0 1-1-16,1-4 0 16,-3 4 1-16,4-4-1 15,-4 2-3-15,-2-2-2 16,3-8-10-16,-5-2-30 15,2-4-34-15,-2 0-37 16,0-14 2-16,0-26-232 16</inkml:trace>
  <inkml:trace contextRef="#ctx0" brushRef="#br0" timeOffset="78728.73">6077 17848 321 0,'0'0'0'16,"0"0"0"-16,0 0 0 15,0 0 7-15,0 0 17 16,0 0 13-16,-91 18-4 16,91-18 17-16,0 0 3 15,0 0-23-15,0 0-8 16,0 0 0-16,13 0-3 15,9 0 0-15,7 0-8 16,5-5 1-16,3 0 1 16,8 1 2-16,6-1 1 0,9 0-3 15,7-3-6-15,7 4 1 16,7-2 15-16,11-2 1 16,7 0-10-16,5 2-4 15,0-6 0-15,4 6-1 16,3-6-3-16,7 8 1 15,2-6-3-15,5 0 3 16,-4 2 1-16,1-6 3 16,3 2-3-16,2-2 5 15,7-4-3-15,-3 0 1 16,0 0-5-16,-2 2 2 0,-5 2-1 16,-1 0-3-16,-4 0 3 15,-3 2-4-15,-2 2 1 16,-1-2 1-16,-3-2 1 15,-4 4-4-15,-3-7 2 16,2 3 1-16,2 5 0 16,0-8 0-16,-3 7 2 15,-1-4 2-15,-1 6-1 16,-2-6-2-16,-1 2 3 16,-5 2-2-16,-6-2-3 15,-3 2 0-15,0 2 1 16,0-2-2-16,-2 0 1 15,5-2 2-15,-4 2-2 16,-3 2-1-16,1-2 2 16,-2-2 2-16,5 2-2 0,-1-2 3 15,1 2-5-15,-2 2 2 16,0-2-2-16,-4 2 0 16,0-2 0-16,-4 6 2 15,-1-4 2-15,-3 4-5 16,-4 2 0-16,-5-2 0 15,-2 0-1-15,-4 0 1 16,-2 4-1-16,-1-4 1 16,1 0 0-16,-3 2 0 15,0-2 0-15,-2 0 0 16,-7 0 2-16,-1 0-2 0,-8 2 0 16,-9 2-2-16,-4-4 1 15,-6 4-1-15,-7 0-1 16,-3 0 1-16,0 0 0 15,-2 0 1-15,1-4-1 16,-1 4 2-16,0 0-2 16,0-4 1-16,-2 4 1 15,2 0-2-15,-2 0 1 16,0 0-1-16,0 0 1 16,0 0-1-16,3 0-1 15,0 0 1-15,-1 0 0 16,0 0 0-16,0 0 0 15,0 0 0-15,0-4 0 16,-2 4 0-16,3 0 0 0,-3 0 0 16,0 0 0-16,0 0 0 15,0 0 1-15,0 0 0 16,0 0 1-16,0-10 0 16,0 2 1-16,0-15-3 15,0 0 0-15,0-8 0 16,0-9-1-16,0-10 0 15,-7-6-8-15,-7-4-19 16,-3-6-20-16,-4-2-11 16,-3 5-21-16,2 5-7 15,0 2-74-15,-5 6-19 16,-7-2-159-16</inkml:trace>
  <inkml:trace contextRef="#ctx0" brushRef="#br0" timeOffset="81012.02">6235 11012 332 0,'0'0'40'0,"0"0"-36"15,0 0 22-15,0 0 31 16,0 0-25-16,0 0-23 16,19 14 32-16,-7 11 11 15,-1 3-1-15,3 4 8 16,-5 2-24-16,-1 0-9 15,1 2 7-15,0 4-6 16,2 5-8-16,3 5-2 0,-1 10-7 16,5 4-3-16,-3 8 4 15,4 4-3-15,-4 2-2 16,1 5 2-16,-3 3 6 16,-2 2-5-16,0-2-4 15,2 0 2-15,1-7 0 16,3-1-5-16,4-4 5 15,-1-2-4-15,2 0 2 16,0 1-3-16,1-3 4 16,2 2-1-16,-2-2-3 15,4 0 3-15,-2 7-4 16,2 3 1-16,-2 2 2 16,0 0 1-16,-2-4 1 15,0-2 2-15,-5-5 9 16,-3-3-3-16,1 2-4 0,-3 1 0 15,2 1-3-15,-1 2-1 16,-1 2 1-16,1-2-3 16,-1-2 2-16,-4-2-4 15,2-3 0-15,0-5 1 16,1-4-1-16,-2 0-2 16,-3 2 7-16,2-2-2 15,-2 3 1-15,-1 3 7 16,1 6 1-16,-1 6-8 15,2 4 2-15,1-3-5 16,-1-1 2-16,6-6-5 16,1-4 1-16,1-2 0 15,1-1 0-15,2-1-1 16,-2 0 1-16,-1 6 0 0,0-6 0 16,4 2 1-1,0-2-2-15,-1-1 1 0,2-3-1 16,-3-4 0-16,-1-8 1 15,4 2-1-15,-6-2 0 16,5 2 0-16,-6 1 2 16,3 1-2-16,-3-2 0 15,4 2 1-15,-3 6 0 16,-1 0 0-16,2 0-1 16,-1-1 0-16,-1-10 1 0,3 0-1 15,0-1 1-15,-1-4-1 16,-1-4 0-16,1 0 1 15,1-2-1-15,-5 2 0 16,1 0 1-16,1-5-1 16,-3 5 0-16,3-4 0 15,-1 4 1-15,-3 0-1 16,5-2 0-16,-5-2 0 16,2-6 1-16,1 2-1 15,-2-6 1-15,3 4-1 16,-3-4-1-16,-3 1 1 15,4 0 2-15,-3-1-1 16,-1 5-1-16,4-1 1 0,-3 2-1 16,-1 2 0-16,4-2 0 15,-3-6 1-15,2 0 0 16,-2 0-2-16,0-4 1 16,-1-4 0-16,-1-2 0 15,0 2 0-15,2 4 1 16,-3 4 0-16,-1 6-1 15,4 7 0-15,-4-3-1 16,1-6 1-16,-2-2 3 16,1-8-3-16,-3-10-2 15,-2-2-2-15,0-4-19 16,0 0-3-16,0 0-5 16,0-6-37-16,-9-16-39 15,-11-8-103-15,0-11-82 0</inkml:trace>
  <inkml:trace contextRef="#ctx0" brushRef="#br0" timeOffset="82931.45">8012 11011 195 0,'0'0'138'0,"0"0"-115"16,0 0 17-16,0 0 37 16,0 0-2-16,0 0-14 15,-13-18-1-15,13 18-20 16,0 0-9-16,0 0-15 15,0 0-16-15,0 1 2 0,0 22 2 16,0 4 17-16,0 6-7 16,3 1-1-16,1 4-3 15,6 4-5-15,-2 4 4 16,3 10-3-16,3 6 0 16,-3 11 2-16,5 7-2 15,-3 8 7-15,2 5 4 16,3 9-4-16,-5 6-3 15,1 6 1-15,-6 1-7 16,4-9 3-16,-1-8-6 16,0-6 6-16,3-9-5 15,1-1 5-15,1-2 5 16,1 2 1-16,4 0-4 16,-1 7 7-16,2 1-5 0,-2 6-2 15,0 4-4 1,3-1 2-16,-2-7-4 0,4-6 1 15,-2-6 0-15,-1-5-2 16,2-1 5-16,-1-2 0 16,-1-4 5-16,-2 0-10 15,2-1 6-15,1 1-5 16,-4 0 0-16,1 2 6 16,-1 0 2-16,-2-3-3 15,-1-4 0-15,-1-4-1 16,-1-1 0-16,1-6 2 15,1 2-2-15,-3 4-2 16,3 0-1-16,-1 2-2 16,-2 1 2-16,1-5-2 15,1 0 3-15,-1-2-1 0,-1-4 2 16,3 2-3-16,-1-3-1 16,1 1-2-16,-3-4 4 15,3 2-3-15,2 0 0 16,-2-2 0-16,1 2 0 15,1-2 1-15,-3-2-2 16,1 1 0-16,-3-5 1 16,3 4 1-16,0-4-2 0,2-4 0 15,-2 4 1 1,1 2-2-16,1 4 2 0,-3 0 1 16,2 3-2-16,-4-3-2 15,-3-2 2-15,2-4 3 16,-1 0-3-16,-3 4 0 15,2-2 0-15,-1 6 0 16,-1 1 0-16,0 1 0 16,0 2 0-16,-3 2 0 15,1 4 0-15,-1-4 0 16,2-6 0-16,-1-6 0 16,1-6 0-16,-1 3 0 15,4-7 0-15,-1 0 2 16,1-2-1-16,-1 2-2 15,1-2 1-15,0 6 0 16,1 0 1-16,-1 4 0 16,1 0-1-16,0-4 2 0,0-4-2 15,2 3 0-15,1-7 0 16,-3 2 1-16,5-2-2 16,-5-2 2-16,2 0-1 15,1 2 0-15,-2-6 0 16,2 4 0-16,-3-4 1 15,0 0-1-15,-4 6 2 16,0-1-2-16,-1-1 0 16,-1-7 1-16,0 4-1 15,-4-7 0-15,2-2 0 16,-1-6 0-16,-2-6-3 16,0 2-6-16,3-4-5 0,-3 0 1 15,0 0-12-15,0-14-32 16,0-22-45-16,0-17-13 15,0-15-101-15,2-24-110 16</inkml:trace>
  <inkml:trace contextRef="#ctx0" brushRef="#br0" timeOffset="84869.92">9735 10912 266 0,'0'0'38'0,"0"0"-36"15,0 0 5-15,0 0 23 16,0 0-3-16,0 0 7 15,-1-46-3-15,-3 40 22 16,2 2-9-16,-2 0 5 16,2 0 5-16,0 0-7 15,-3 0-18-15,1-2-13 16,2 2-1-16,-3 0 0 16,0 0-8-16,1-2-2 15,-3 2 1-15,3-2 0 16,2 0 11-16,-2 0-4 15,1 0-5-15,-2 2 0 16,-1-2 1-16,1 0-5 0,3 2 2 16,0 0-1-16,0 2-3 15,2 2 2-15,0 0-4 16,0 0 0-16,0 0-5 16,0 12 0-16,0 12 5 15,0 8 0-15,0 2 3 16,0 5-1-16,0-2-1 15,0 3-1-15,6 6 2 16,3 9-1-16,5 5 3 16,-1 8-1-16,3 8 4 15,-3 8 1-15,1 1 2 16,-3 1-4-16,-3-2-3 0,1-8 3 16,1 3 0-16,-2 3-5 15,5 2 6-15,1 6-2 16,0 3 1-16,3-3-2 15,-3-2 3-15,3-2-3 16,2-6 4-16,0-1-7 16,1-7 0-16,3-6 6 15,-4-2-6-15,2-3 6 16,-5 1 2-16,5-1-4 16,-2 6 0-16,-2 3 1 15,3 0 4-15,-2 0-5 16,0-1-1-16,2-5-2 15,0-2 4-15,0 0 0 0,5-4-5 16,-4 0 4 0,2 1 4-16,2-3-5 0,-3 0-2 15,0 0 8-15,0 0-5 16,-4 0 0-16,2 4 3 16,-2-2 0-16,3-1-5 15,-2-3 0-15,-1 0-1 16,3-2 0-16,-4 2 1 15,-1-5 0-15,-1 1 1 16,-1-2 4-16,-1 6-1 16,-2 4 0-16,3 6-3 15,-1 10-1-15,0-2 0 0,0 5-3 16,1-7 1-16,-1 2 0 16,1-8 0-16,-3 2 3 15,0 1-2-15,0 1 1 16,0 6 1-16,-2-6-2 15,2 2 0-15,3-7-1 16,-4-8 0-16,2-2 2 16,1-5-1-16,1-6 1 15,-1-4-2-15,1-2 0 16,1 0 1-16,-2 0-2 16,1 0 2-16,-3-1-1 15,-1 1-1-15,2 0 1 16,-1 4 0-16,3 0-1 15,-3 0 1-15,-3-4-1 16,2 0 1-16,-1-4-1 16,-1 2 0-16,0-2 0 15,0-1 1-15,-1 1-1 0,-1 4 0 16,4 0 0-16,-4 0 0 16,5 8 1-16,-2-4 1 15,3 0-2-15,-2 0 0 16,2 4 0-16,5 2 0 15,-3 7 0-15,6-7-2 16,-2 2 2-16,-1-12 0 16,1-6 0-16,1-2 2 15,0-2 0-15,-1 0-2 16,0-6-1-16,0 6 1 16,-5-4 1-16,1 9-1 15,-1-3 2-15,-5-2-1 0,4-4-1 16,-6-4 0-16,3-4-3 15,-5-6-6-15,1-2-12 16,-2-6-3-16,-3 0-9 16,0 0-1-16,0 0 6 15,0 0-13-15,-3-14-43 16,-12-14-62-16,-4-16-122 16,2-14-171-16</inkml:trace>
  <inkml:trace contextRef="#ctx0" brushRef="#br0" timeOffset="86510.54">4720 12250 136 0,'0'0'221'0,"0"0"-203"16,0 0-12-16,0 0 49 15,0 0-11-15,0 0-16 16,0 0 32-16,40 42-20 15,-9-30-12-15,5-4-9 16,6 2 5-16,1-2-1 16,4-2-7-16,6 0 4 15,0-4-11-15,1-2 1 16,1 0-3-16,5 0 0 16,4 0-1-16,13 0 9 0,10-4 9 15,7 0-5-15,6-2-6 16,4 0-5-16,8-2 5 15,6-4-4-15,9-2-3 16,4 0 3-16,3 0 1 16,0 2-3-16,-1 2 1 15,-2 0-1-15,1 0-3 16,2-2 2-16,4 0-3 16,4-2 1-16,4-2 1 15,1 0-4-15,-1-1 4 16,1 2 1-16,-2-2-4 15,1 3 3-15,-9 2-3 16,0 1-1-16,-6 0 2 0,-6-1-3 16,-3 0 7-1,1-2-6-15,2 0 0 0,-1-2 1 16,-1 0-2-16,-3 0 1 16,-4 2 0-16,-1 2 1 15,-1 0 5-15,-4 4-6 16,-6 0 0-16,-4 0 1 15,0 2 2-15,3-2-2 16,-5 0-1-16,-4 0 0 16,-3 0 2-16,-6 0-3 15,-5 2 3-15,-4 0-1 16,-5 4-1-16,-9 0-1 16,-8 0 0-16,-9-2 0 15,-1 0 1-15,-6 2-1 0,-5-4 1 16,-1 0-1-16,-6-2 0 15,-3 2 0-15,-4 2 1 16,-5 0 1-16,-5 1-1 16,-5 2 2-16,0-2-2 15,-1 2 2-15,-3-1 0 16,3 2 0-16,-3 0-2 16,0 0 1-16,0 0-1 15,2 0-1-15,2-2 0 16,3-2 0-16,4 2 1 15,-4-2-1-15,0 1 0 16,-1 2 0-16,-4-2-1 16,2 3 1-16,-1-1 0 0,-3 1-1 15,0 0-6-15,0 0-31 16,0 0-35-16,-7 0-41 16,-14 0-21-16,-7 0-55 15,-10 0-15-15</inkml:trace>
  <inkml:trace contextRef="#ctx0" brushRef="#br0" timeOffset="88072.99">5178 11494 453 0,'0'0'50'0,"0"0"-19"16,0 0 34-16,0 0 29 16,0 0-23-16,0 0-18 15,-11-52-28-15,11 52-2 16,0 0-5-16,0 6-15 15,0 30 0-15,0 16 23 16,0 16 7-16,0 10-4 16,0-2 1-16,0 1 10 15,0-3-5-15,0-6-19 16,0-2-9-16,0-8-1 16,0-8-5-16,0-11-1 15,0-13-12-15,0-10-49 0,0-8-18 16,0-8-3-1,0 0 39-15,0-30-51 0,0-14-52 16,0-11 113-16,0-7 18 16,0-6-20-16,-4-8 12 15,-7-10 12-15,-5-4 2 16,6 1 9-16,-3 7 27 16,5 14 42-16,4 8-6 15,2 12-3-15,2 9-18 16,0 10-1-16,10 11-7 0,11 9-11 15,4 9-15 1,6 0-2-16,4 13 2 16,3 15 10-16,-7 4 3 0,-2 0-3 15,-11-2-3-15,-5-2-2 16,-8-4-1-16,-5 2-3 16,0 0-3-16,-16 4 10 15,-10 2-16-15,-6 6 0 16,1 0-1-16,4 5-36 15,7-6-40-15,7-2-47 16,13-5-48-16,0-4 24 16,0-4-123-16</inkml:trace>
  <inkml:trace contextRef="#ctx0" brushRef="#br0" timeOffset="88379.34">5328 11923 174 0,'0'0'162'15,"0"0"-120"-15,0 0 39 16,0 0 26-16,0 0-18 16,0 0-5-16,27-50-19 15,-25 48-12-15,-2 2-9 16,0 0-29-16,4 2-13 16,1 24 10-16,0 10 21 15,-3 6-4-15,2 6-4 16,0 0-2-16,1-2-1 15,-1 3-9-15,0-7-5 16,4-6-7-16,3-6-1 16,3-10-14-16,5-6-14 15,4-8 3-15,6-6-31 0,6 0-14 16,1-10-28-16,1-16-60 16,0 0-10-16,-4-4-28 15</inkml:trace>
  <inkml:trace contextRef="#ctx0" brushRef="#br0" timeOffset="88856.11">5774 12053 256 0,'0'0'128'0,"0"0"-32"16,0 0-1-16,0 0 12 0,0 0-9 15,0 0-30 1,-2-76-19-16,-12 76-34 0,-3 10-10 16,-4 18 5-16,3 8 14 15,5 2 4-15,4 1-2 16,7-5-6-16,2-9-8 15,0-6-6-15,0-7-5 16,7-6 3-16,8-6 3 16,-1 0-3-16,5-10 7 15,1-20-6-15,3-10-1 16,-3-7-4-16,-4-3 0 16,-4-2 1-16,-2-2 2 15,-3-4-3-15,-5-4 1 16,-2-6 0-16,0 0-1 0,0 5 2 15,0 13-2 1,-5 18 2-16,-1 14 4 0,2 10 15 16,0 8-8-16,0 0-13 15,-2 32 0-15,1 20 0 16,1 14 8-16,4 5 0 16,0-3 5-16,0-10 5 15,2-6-6-15,14-10 0 16,4-12-4-16,7-8-7 15,6-12 4-15,10-10-5 16,5 0-14-16,6-22-42 16,-8-8-45-16,-9 0-7 15,-20 4 1-15,-17 4-189 16,-4 6-218-16</inkml:trace>
  <inkml:trace contextRef="#ctx0" brushRef="#br0" timeOffset="89294.24">5475 11847 287 0,'0'0'28'0,"0"0"-4"16,0 0 47-16,0 0 10 15,0 0-13-15,0 0 12 16,-15-36-7-16,15 30-17 15,0 4-6-15,0 0-17 0,0 2-13 16,0 0-12-16,0 0-7 16,0 0-1-16,0 0-2 15,-5 14 2-15,-6 2 10 16,-2-2-8-16,-5-2 7 16,-3-2 0-16,2-6-5 15,-2-4-1-15,4 0-1 16,1-2 5-16,5-16-3 15,4-4 4-15,4-2-6 16,3 2-2-16,0 4 2 16,0 1-2-16,6 8 0 15,9 3-1-15,5 6 0 16,2 0 0-16,1 2-1 16,-1 11 0-16,-5 8 0 0,-1-3-9 15,-5 0-29-15,-11 4-56 16,0-2-123-16,0-2-76 15</inkml:trace>
  <inkml:trace contextRef="#ctx0" brushRef="#br0" timeOffset="100867.34">7002 11383 385 0,'0'0'30'0,"0"0"-18"16,0 0 17-16,0 0 37 15,0 0-5-15,0 0-17 16,0 0-14-16,-12-33-14 16,12 33 0-16,0 0-2 15,0 0-6-15,-7 18-4 0,1 26 25 16,-6 24 21-1,-1 12-18-15,2 6 1 16,2-6-8-16,-2-9-9 16,5-13-13-16,-1-6 14 0,2-10 0 15,0-8-14-15,3-12-1 16,2-10 1-16,0-6-1 16,0-6 1-16,0 0 6 15,0-10 17-15,0-20-5 16,0-14-19-16,5-10-2 15,9-10 0-15,-1-10-6 16,3-6-7-16,-1 3-5 16,1 9 9-16,-3 18-1 15,1 15 10-15,-6 16 0 16,-3 11-1-16,1 8-1 0,4 0-5 16,5 8 0-16,7 24 7 15,1 18 0-15,-2 12 0 16,2 6 3-16,-5 0 5 15,-7-5-1-15,0-5 1 16,-7-4-8-16,4-10 2 16,0-4-2-16,-3-4-2 15,1-8-19-15,-2-2-45 16,-1-8-50-16,-3-8-77 16,0-10-13-16</inkml:trace>
  <inkml:trace contextRef="#ctx0" brushRef="#br0" timeOffset="101093.57">6865 11917 520 0,'0'0'57'0,"0"0"-45"16,0 0 58-16,0 0-10 15,0 0-34-15,0 0-17 16,92-58-6-16,-52 48-3 16,2-2-24-16,2 2-85 15,2-2-17-15,-5-5-67 16</inkml:trace>
  <inkml:trace contextRef="#ctx0" brushRef="#br0" timeOffset="101306.52">7271 11616 562 0,'0'0'40'0,"0"0"-22"16,0 0 28-16,0 0-20 16,0 0 0-16,118-92-17 15,-65 74-7-15,-3 0-2 16,-6 4-15-16,-8 6-67 15,-7 0-14-15,-9 8-17 0,-9 0-52 16</inkml:trace>
  <inkml:trace contextRef="#ctx0" brushRef="#br0" timeOffset="101567.78">7501 11444 368 0,'0'0'69'0,"0"0"-26"15,0 0 45-15,0 0 11 16,0 0-49-16,0 0-41 16,-34 16-3-16,34 22 33 0,0 14-2 15,0 6 0 1,0 1-10-16,2 0 1 0,5-2-10 16,-3-3-7-16,-2-2-2 15,0-2-8-15,1 0-1 16,0-6-1-16,1-9-19 15,7-10-44-15,5-13-49 16,8-12-102-16,7-1-70 16</inkml:trace>
  <inkml:trace contextRef="#ctx0" brushRef="#br0" timeOffset="102506.89">8492 11323 566 0,'0'0'44'16,"0"0"24"-16,0 0-7 16,0 0-44-16,0 0-16 15,0 0 42-15,2 153-1 16,2-89-6-16,-2 0-3 16,-2-6-3-16,0-9-11 15,0-12-10-15,0-6-4 16,0-7-1-16,0-12-3 15,0-6 1-15,0-4-2 16,0-2 4-16,0 0 3 16,0-11 5-16,0-16-7 0,-4-14-5 15,-4-7 1 1,3-10-1-16,1-4-1 0,4-2-5 16,0 6-3-16,0 12 8 15,2 7 1-15,13 16-1 16,3 5 1-16,2 9-1 15,2 9-3-15,1 0 2 16,2 2 1-16,-2 19-1 16,-4 6 1-16,-10 5 0 15,-4 3 1-15,-5 1 0 16,0 0 2-16,-12-2-2 16,-12-2 1-16,4-10-1 15,1-8 0-15,9-8 1 0,3-6 1 16,7 0 3-16,0 0 0 15,0 0-5-15,0 0 0 16,11 0-5-16,14 0 1 16,6 0 4-16,0 12 0 15,-4 8-1-15,-1 3 1 16,-6 0 0-16,1 0 1 16,-6-1-1-16,-6-3 0 15,-4-1 3-15,-5 0-3 16,0 3 3-16,-12-1 2 15,-18 0 4-15,-7-2-2 16,-5-6-7-16,-2-8 4 16,8-4-3-16,2 0 1 15,9 0-2-15,8-12-5 0,5-4-9 16,10-2-14-16,2-8-45 16,14-8-121-16,17-6-103 15</inkml:trace>
  <inkml:trace contextRef="#ctx0" brushRef="#br0" timeOffset="102741.68">8818 11383 648 0,'0'0'31'0,"0"0"-18"15,0 0 16-15,0 0 37 16,0 0-25-16,160-44-30 15,-106 42-4-15,-6 1 1 16,-1-2-6-16,-7 2-2 16,-9-2-4-16,-6 2-40 15,-8 1-39-15,-9-3-70 16,-6-1 9-16,-2 2-28 16</inkml:trace>
  <inkml:trace contextRef="#ctx0" brushRef="#br0" timeOffset="102942.2">9111 11303 10 0,'0'0'314'0,"0"0"-238"16,0 0-3-16,0 0 28 16,0 0-41-16,0 0-39 15,-29 25 35-15,29 8-9 16,0 14-1-16,0 5-3 16,0 2-2-16,0 6-5 15,0-2-19-15,0-1-10 16,0-2-7-16,0-5 0 15,0-3-33-15,4-7-56 16,8-14-142-16,3-14-146 16</inkml:trace>
  <inkml:trace contextRef="#ctx0" brushRef="#br0" timeOffset="103910.9">10386 11025 357 0,'0'0'156'16,"0"0"-109"-16,0 0 72 15,0 0-34-15,0 0-13 0,0 0-25 16,-20-26-33-1,20 38-12-15,0 32-2 0,0 22 47 16,-5 12-2 0,3 6-9-16,-2-2-9 0,-1-5-6 15,5-9-8-15,0-12-5 16,0-14-6-16,0-12 0 16,5-14-1-16,-3-8 1 15,-2-6-1-15,0-2 1 16,0 0 8-16,0-10 6 15,0-26 1-15,0-14-14 16,0-12-3-16,0-4-1 16,0-2-4-16,0-3-7 15,0-1-7-15,0-2-1 16,0 6-4-16,0 7 8 0,4 15 9 16,12 12 4-16,0 10 1 15,3 8-10-15,6 9-2 16,-3 4-1-16,5 3 9 15,-4 0 3-15,-4 14 3 16,-5 6-4-16,-5 4 4 16,-7-2 0-16,-2 3 0 15,0 0 0-15,-13 4 1 16,-14 1 1-16,-4 0-2 16,-2 2 1-16,-2-4-2 15,9-2-16-15,4-6-42 16,11-4-49-16,8-6-158 0,3-6-62 15</inkml:trace>
  <inkml:trace contextRef="#ctx0" brushRef="#br0" timeOffset="104610.57">10542 11514 592 0,'0'0'59'0,"0"0"-50"15,0 0 15-15,0 0 78 16,0 0-86-16,0 0-9 16,67-96 0-16,-52 61 4 15,-6 6-2-15,-2-2-3 16,-7 8 13-16,0 2-10 16,0 5 12-16,0 8-10 0,0 6-2 15,0 2-9-15,-12 0 0 16,1 16 0-16,1 8-1 15,0 1 1-15,8-6 0 16,2-1 0-16,0-4 0 16,0-1 0-16,2-8 1 15,14-5 0-15,7 0 0 16,4-5 5-16,4-17-5 16,0-1-1-16,-3-3-10 15,-3 2 7-15,-3 4-5 16,-4 2 5-16,-7 6 3 15,-4 6 0-15,-5 4 1 0,-2 2-1 16,0 0-5-16,0 24 3 16,0 8 2-16,0 6 8 15,-4 0-3-15,1-3-1 16,3-5-1-16,0-4 0 16,0-8-1-16,0-6-2 15,7-8 2-15,9-4-2 16,2 0 5-16,8-14-3 15,1-10-2-15,0-5 0 16,-5 0-3-16,-4 0-3 16,-7 4 2-16,-2-1 2 15,-3 8 2-15,-3 4 1 16,-3 5-1-16,2 7 2 0,-2 2 1 16,0 0-3-16,0 22 0 15,0 12 5-15,0 7 8 16,0-1-8-16,0-2 8 15,0-4 0-15,2-4-7 16,14-8-4-16,-1-4 0 16,-1-6-2-16,-1-6-20 15,1-6-38-15,1 0-69 16,-1-16-124-16,-8-12-203 16</inkml:trace>
  <inkml:trace contextRef="#ctx0" brushRef="#br0" timeOffset="104976.05">11064 11019 330 0,'0'0'252'16,"0"0"-224"-16,0 0 31 16,0 0 5-16,0 0-51 15,0 0-12-15,-8 0 6 16,8 16-3-16,-2-2 9 15,-9 0 4-15,0-6-1 16,-3-2-2-16,1-2-1 16,-3-4 1-16,3 0 0 15,3 0-2-15,-2-12 0 16,3-6-4-16,9 0-3 16,0 0-4-16,0 2-1 0,0 6 0 15,7 1 0-15,7 8-1 16,1 1-4-16,1 0 0 15,-3 7 5-15,-5 11 0 16,0 4-2-16,-8 3 1 16,0 1-12-16,0 2-52 15,-5-2-112-15,-15-4-93 16</inkml:trace>
  <inkml:trace contextRef="#ctx0" brushRef="#br0" timeOffset="116962.18">5477 12796 375 0,'0'0'38'15,"0"0"-10"-15,0 0 19 16,0 0 19-16,0 0-17 16,0 0-24-16,0 0-4 15,0-29 2-15,0 29 4 0,0 0-1 16,0 0 2-16,0 0-1 16,0 0-4-16,0 0-12 15,0 0-11-15,0 8 0 16,0 28 0-16,0 12 14 15,0 12 4-15,0 9 7 16,0 1 0-16,2 4 0 16,3-3-17-16,0-8 1 15,-1-8-6-15,3-13-3 16,-3-10 1-16,0-10-1 16,-4-10 0-16,2-4 3 15,-2-8-2-15,0 0 1 16,0 0 3-16,0 0 11 15,0-14 21-15,0-12-27 16,0-10-10-16,-10-9 0 0,1-10-1 16,2-10 0-16,2-3-3 15,5-4 0-15,0 4-1 16,0 3-4-16,0 10 9 16,7 5 0-16,7 5 0 15,3 11 0-15,1 8-1 16,0 6 1-16,0 10-1 15,0 6 1-15,3 4-5 16,7 0 2-16,3 30 0 16,-5 8 2-16,-3 8 1 15,-5-2 1-15,-9 1-1 16,-9-4 0-16,0 4 1 0,-4 1 1 16,-28 6 0-16,-8 2 0 15,-7-2 1-15,-6-3-3 16,4-12-2-16,4-6 2 15,7-13-20-15,9-9-4 16,9-4-16-16,9-5-13 16,9 0-51-16,2 0-87 15,0-6-94-15</inkml:trace>
  <inkml:trace contextRef="#ctx0" brushRef="#br0" timeOffset="118405.06">5489 13403 217 0,'0'0'37'16,"0"0"-4"-16,0 0-5 15,0 0-6-15,0 0-16 16,0 0-3-16,-5-6 8 0,5 6 9 16,0-2-1-1,0 0 0-15,0 0 2 0,0 0-1 16,0 2 0-16,0 0 3 16,0-2-8-16,0 2 2 15,0-2-3-15,0 2-3 16,0 0-2-16,0 0-6 15,0-2 4-15,0 0 0 16,0 2 0-16,0-2 1 16,0 2 4-16,0 0 4 15,0 0 1-15,0 0-8 16,0 0-2-16,0 0-7 16,0 0-1-16,0 0 1 15,0 14 1-15,7 12 14 16,0 6 11-16,-1 2 6 0,-2 2-6 15,1-2-5 1,-3-3-2-16,0-6-10 0,1-4-1 16,-3-6 2-1,0-4-3-15,2-7-3 0,-2-2-3 16,0-2 2-16,0 0 4 16,0 0 9-16,0 0 5 15,0 0 4-15,0-10-11 16,0-11-12-16,-7-5-2 15,0-4-2-15,1-4-3 16,2-4-5-16,1 4-6 16,3 0 6-16,0 4 6 15,0 6 0-15,-2 0-3 16,2 6 6-16,-2 4-3 0,0 6 3 16,2 4-8-1,0 1-18-15,0 3-44 0,0 0-93 16,0 0-61-16</inkml:trace>
  <inkml:trace contextRef="#ctx0" brushRef="#br0" timeOffset="119273.33">5921 12886 238 0,'0'0'54'15,"0"0"0"-15,0 0-2 16,0 0 6-16,0 0 5 16,0 0 1-16,0-65-10 15,0 62 13-15,0-1-13 16,0 4-7-16,0 0-18 16,0 0-25-16,0 1-4 15,0 25 0-15,0 11 12 16,0 3 8-16,0 0-9 15,0 2 5-15,-7-4-4 16,-4 0-3-16,0-2-1 0,1-6-4 16,2-4 2-16,6-8-4 15,2-4 1-15,0-3-3 16,0-4 1-16,0 4 0 16,4-6 1-16,14 4 2 15,4-4-4-15,3-5 3 16,4 0-3-16,-3 0 0 15,1 0-2-15,0 0-1 16,-4-14-1-16,-2-4 2 16,0-4-4-16,-5 0 2 15,-8 3 4-15,-1-2 0 16,-7 5 2-16,0 4 2 16,0 2 1-16,0 6 3 15,0 0 2-15,0 4-6 0,0 0 0 16,0 0-4-16,0 24-7 15,0 22 7-15,-7 14 2 16,3 4 6-16,1 1 7 16,2-9 1-16,1-4-2 15,0-8-8-15,0-4-6 16,0-8 0-16,0-4 0 16,0-2-14-16,0-2-43 15,4 1-51-15,-4-7-105 16,0-4-84-16</inkml:trace>
  <inkml:trace contextRef="#ctx0" brushRef="#br0" timeOffset="120164.27">5627 14303 379 0,'0'0'142'0,"0"0"-93"0,0 0 44 16,0 0-4-16,0 0-31 15,0 0-46-15,-7-46-12 16,7 64 0-16,2 16 22 16,9 14 12-16,-1 9 5 15,-6 1-3-15,0 0-6 16,-2-2-10-16,1-4-1 15,-1 0-10-15,0-12-1 16,0-4-3-16,0-12-4 16,0-7-1-16,-2-9 1 15,3-4 0-15,-3-4 2 0,0 0 1 16,0 0 4-16,0 0 4 16,0-22-5-16,0-9-7 15,-3-9 0-15,-5-6-2 16,-1-2-13-16,-5-4-2 15,3 0 9-15,1 0-7 16,2 3 8-16,6 5 4 16,2 4 2-16,0 6 1 15,0 4-7-15,12 4 4 16,5 2-4-16,3 6 4 16,1 6-6-16,-4 2 9 15,3 10-3-15,2 0 3 0,1 2-4 16,1 18 4-1,-1 4 0-15,-6 2 6 0,-5 0-2 16,-8-2 5-16,-4 2-3 16,0 1-4-16,-2 0 2 15,-20 5 2-15,-5-1-3 16,-5-5-3-16,6-6 1 16,1-8-1-16,5-6-15 15,4-4-14-15,8-2-12 16,3 0-28-16,5 0-74 15,0-12-137-15</inkml:trace>
  <inkml:trace contextRef="#ctx0" brushRef="#br0" timeOffset="120885.93">6030 14341 103 0,'0'0'423'0,"0"0"-393"15,0 0 15-15,0 0 26 16,0 0-14-16,0 0-41 15,58-96-4-15,-29 94 9 16,4 2 12-16,1 0-9 16,-8 10 0-16,-5 16 1 0,-10-2-6 15,-7 5 2-15,-4 0-4 16,0 1-8-16,-2-2 4 16,-13-3-6-16,-4-5-4 15,6-8-1-15,4-6-2 16,5-4 4-16,-1-2-1 15,5 0 1-15,0 0 2 16,0 0-4-16,0 0-1 16,0 0-1-16,11 0 0 15,9 0-1-15,5 0 0 16,2 14 1-16,-3 6 0 16,-4 4 2-16,-4 0-2 15,-5 2 3-15,-9-2 1 16,-2 6-3-16,-2 0 2 15,-25 2 3-15,-8-4-5 16,-7-7 1-16,1-8 0 0,1-13-1 16,2 0 1-16,5 0-2 15,4-12 0-15,6-6-8 16,7 4-11-16,10 2-18 16,6 2-37-16,0 2-41 15,0 2-196-15</inkml:trace>
  <inkml:trace contextRef="#ctx0" brushRef="#br0" timeOffset="121805.36">6075 15767 387 0,'0'0'69'0,"0"0"-31"0,0 0 38 16,0 0 5-16,0 0-13 16,0 0-32-16,-21-54-3 15,21 54 8-15,0 0-11 16,0 0-14-16,0 0-9 15,0 18-1-15,0 14 18 16,0 12 21-16,0 6-18 16,0 6-10-16,0-6 9 15,3 3-12-15,3-11-2 16,-2-8-7-16,4-6-5 16,-2-12 1-16,-3-6 0 15,-1-4 1-15,0-6 0 0,-2 0 3 16,0 0 6-1,0-10-1-15,0-18-9 0,-7-12-1 16,1-8-1-16,-4-10-10 16,2-5-9-16,-1-9-1 15,-2 6-5-15,10-2 7 16,1 10 11-16,0 10 7 16,0 7 1-16,1 9 0 15,16 6 1-15,6 8-1 16,1 0 0-16,10 4-1 15,2 6-1-15,-1 8 2 16,1 0-1-16,-5 8 1 16,-7 16 0-16,-5 6 1 15,-11 1 7-15,-8 5-3 0,0 0 5 16,-2 1-2-16,-23 6-4 16,-4-3-3-16,-8 2-1 15,0-6 0-15,2-10-3 16,7-8-20-16,5-6-23 15,9-12-37-15,12 0-76 16,2 0-95-16</inkml:trace>
  <inkml:trace contextRef="#ctx0" brushRef="#br0" timeOffset="122222.16">6447 15593 527 0,'0'0'29'0,"0"0"9"16,0 0 77-16,0 0-53 15,117-14-20-15,-99 37-18 16,-5 8 1-16,-3 5 3 16,-6-2-11-16,-4 4 5 15,0 0-8-15,-6-2 3 16,-12 4-2-16,-5-4 1 15,4 0-5-15,0 0 0 16,4-9 3-16,5-5-8 16,4-8 1-16,6-6-4 0,0-2-1 15,0-2 0 1,0 0 2-16,18-4 5 0,11 0 18 16,7-12-3-16,4-6-8 15,5 0-4-15,-1-1-1 16,-2 6-3-16,1-5-2 15,-8 5-3-15,-3 3-3 16,-10 2-2-16,-7 7-17 16,-3 1-71-16,-8 0-50 15,-4 0-114-15,0 0-165 16</inkml:trace>
  <inkml:trace contextRef="#ctx0" brushRef="#br0" timeOffset="123223.33">6308 16816 362 0,'0'0'85'0,"0"0"-49"16,0 0 50-16,0 0 10 15,0 0-46-15,0 0-12 0,-31-32-8 16,31 32-10 0,0 0-6-16,0 0-10 0,0 28 0 15,4 16 52 1,10 14-6-16,-3 4-7 0,3 6-10 16,-5-10 3-16,-1-4-18 15,-1-1 2 1,0-13-14-16,0-12-3 0,-1-6-2 15,-2-6 1-15,-1-14-1 16,-3 2 0-16,0-4 1 16,0 0 2-16,0 0 8 15,0-14-4-15,-5-12-8 16,-10-14 0-16,-3-10-3 16,-2-4-18-16,0-9 5 15,0-3-10-15,5-2 13 16,1 6 3-16,7 4 5 15,7 6 4-15,0 10-5 0,0 7 3 16,17 9-5-16,4 12 7 16,4 0-4-16,4 10-2 15,2 4 6-15,0 0 0 16,-4 0 0-16,-6 4 0 16,-4 14 1-16,-9 4 1 15,-4 0 2-15,-4 6-1 16,0 7 2-16,-8 5 2 15,-19 6-2-15,-2-2-3 16,-2-4-1-16,9-8-4 16,6-14-38-16,7-6-31 15,9-12-56-15,0 0-76 0,9 0-49 16</inkml:trace>
  <inkml:trace contextRef="#ctx0" brushRef="#br0" timeOffset="123784.87">6687 16924 375 0,'0'0'139'16,"0"0"-133"-16,0 0 43 16,0 0 63-16,0 0-69 15,0 0-23-15,82-98 5 16,-71 70-2-16,-3-2 1 0,-4 2-5 15,-2 1 0-15,-2 5 5 16,0 4-5-16,0 8 13 16,0 6-10-16,0 4 14 15,0 0-25-15,0 0-11 16,0 24-2-16,0 15 2 16,0 11 6-16,0 4-2 15,0 2 15-15,11 2 1 16,1-8 0-16,1-2-3 15,-5-7-14-15,4-1-1 16,-3-8-2-16,-3-6 2 16,-1-2-1-16,-3-2 0 15,-2-10 1-15,0-2-2 16,0-6 0-16,0 0-2 0,-2 0 2 16,-9-2-6-1,-4-2 1-15,1 4-2 0,1-4 5 16,3 4 2-16,1-4 0 15,5 0 1-15,2 0 0 16,2 0 0-16,0 0-1 16,0 0 0-16,11 0 0 15,16-10 2-15,6-10 2 16,5 2-3-16,2-4-2 16,2 2-1-16,4-2-18 15,-2 0-26-15,-2 4-34 16,-6 5-61-16,-8-1-210 15</inkml:trace>
  <inkml:trace contextRef="#ctx0" brushRef="#br0" timeOffset="125563.48">4760 13928 357 0,'0'0'35'16,"0"0"-8"-16,0 0 26 16,0 0-11-16,0 0-17 15,0 0-18-15,-11 0 2 16,18 0 16-16,14 0 48 16,7 0-23-16,12 0-17 15,6 0-19-15,6 0 12 16,8 0-8-16,7 0-10 15,1 0 3-15,11 0-2 16,2-2-4-16,7-2 1 0,7-2-5 16,3 4 8-16,-1-2-5 15,-6 0 2-15,-4 2-6 16,-3-4 3-16,1 0 1 16,-2 2 0-16,-1-4 1 15,5-2-4-15,6 0 19 16,7 0 6-16,6 0-17 15,2 2-9-15,4 2 1 16,2-2 0-16,-1 2 4 16,5 2-1-16,3-2-1 0,6 0-1 15,-3-4-2 1,9-2 0-16,-4-4 0 0,4 0 1 16,2 0-1-16,-2-5 0 15,-7 6-3-15,-3 1 6 16,-7-3-2-16,-7 4 4 15,-7-4-3-15,-3 3 0 16,-1-4 3-16,2 3 0 16,4-2-3-16,-1 1 0 15,-1-2-1-15,4 0-1 16,-2-2 0-16,1 0 2 16,4 0-3-16,-3 2 2 15,0 2 2-15,-4 2 0 0,0 0 2 16,3 2-2-1,-5 2-2-15,-2 0 1 0,-4 0-1 16,2 0 5-16,4 0-4 16,7-3-1-16,2 2 7 15,-2-1-8-15,-2 2 1 16,-3-1-1-16,1 0 1 16,0 1 2-16,-5-1 2 15,-5 1-3-15,-4 2 0 16,-4 0 0-16,-5 1 3 15,-2-2-5-15,-7 0 0 16,-6 2 0-16,-9 1 2 16,-10 1-1-16,-7 0-1 15,-8-1 3-15,-10 2-2 0,0 2-1 16,-10 1 1-16,-2-2-2 16,-4 3 1-16,-5-2-2 15,0 2-2-15,0 0-1 16,0 0-15-16,0 0-28 15,-8 8-49-15,-20 12-28 16,-15-2-101-16,-12-1-172 16</inkml:trace>
  <inkml:trace contextRef="#ctx0" brushRef="#br0" timeOffset="127037.13">5286 15172 80 0,'0'0'5'16,"0"0"-4"-16,0 0 13 16,0 0 37-16,0 0-22 15,0 0 10-15,-119 54 21 0,107-54-2 16,-2 0-17-16,-4 1-6 16,0 2-11-16,-2 3-16 15,5-2 10-15,6 0 11 16,5-3-8-16,4 4-9 15,0-5-9-15,0 2-3 16,0 0 14-16,15 2 12 16,12-4 0-16,4 0 1 15,9 0-3-15,3 0 5 16,7 0-6-16,8-10-9 16,11 2 0-16,12-2 2 15,6-2 1-15,8-1-2 16,5-1-8-16,3-1-1 0,8-2 1 15,6 3 4 1,5-4-2-16,5 0-2 0,-2 0-1 16,-1 2 1-16,1 2-3 15,-7 0 2-15,1-2-1 16,-6 0 1-16,5 4 2 16,2-2-6-16,3-4-1 15,-3 4 3-15,-6 2-4 16,-1-4 0-16,-1 2 1 15,-3 0 0-15,-2 0 6 16,0-3-3-16,-4 2-2 16,-1 1 4-16,-1 2-2 15,-1-6-2-15,-7 4-1 16,1-3 0-16,-3 3 1 0,-2-4 1 16,7 4-1-16,-2-2-4 15,-3 0 4-15,-2 4 0 16,-5-2 0-16,5 0 1 15,3-2-2-15,1 2 4 16,2-4-4-16,-3 4-1 16,-2 2 7-16,-3 0-6 15,2 2 7-15,-4 0-8 16,0 2 4-16,-3 0-3 16,-6 2-1-16,-3-2 2 15,0 0-2-15,-1 2 0 16,1 0 3-16,6 0-3 15,-4 0 1-15,3-2-1 0,-4-1 1 16,-8 0-1-16,-1 0 1 16,-1 0-1-16,-1-4 3 15,-1 3-3-15,4 1-1 16,-4-1-1-16,0 2 2 16,-2-1 0-16,-2 1 1 15,-3 2-1-15,-1 2 0 16,-2 0 0-16,-2 3 0 15,2-3 1-15,0 1-1 16,-2-1 0-16,2 2-1 16,-3-2 1-16,0 0 0 15,-10 2 1-15,-4 0-1 0,-14 2-1 16,-7 0 0 0,-10 0-18-16,-4 0-32 0,0 0 12 15,0 0-7-15,-8 12-72 16,-21-2-66-16,-11-2-163 15</inkml:trace>
  <inkml:trace contextRef="#ctx0" brushRef="#br0" timeOffset="128631.55">5375 16597 106 0,'0'0'213'15,"0"0"-195"-15,0 0-6 0,0 0 62 16,0 0-9-16,0 0-28 16,-23-4-31-16,26-2 3 15,19-2 37-15,11-4-16 16,15-2-12-16,7-4 4 15,17 0 22-15,3-4-20 16,8 0-6-16,2 4 5 16,3 0-7-16,5 4-4 15,6 2-5-15,3 2 4 16,5-4-3-16,2-3-1 16,1 3 0-16,5-8-7 15,1 0 4-15,3 0-2 16,1-2 3-16,-2-2 3 15,5 4-3-15,2 0 2 16,-3 0-3-16,-5 4 1 16,-1-2-3-16,1 0-2 15,1 2 0-15,-2 0 3 0,-1 4-3 16,-5-4 2-16,-6 0-3 16,-1 4 3-16,-5 2 1 15,-5-2 3-15,-3 0-4 16,-3 1 6-16,1 0-5 15,1 0 4-15,3 3-7 16,-3-4 2-16,-4-2 1 16,-5 2-2-16,0 0 1 0,-2 0 1 15,0 2 1 1,2-2 3-16,3 2-1 0,-1-2 1 16,1 4-3-16,2-4-3 15,-4 2 0-15,4 2 0 16,-2-2-1-16,-3 2 4 15,-2-2-1-15,-5 2-1 16,-1 2 1-16,-1 2-1 16,5-2 3-16,2 0-3 15,7-2-1-15,0 0 0 16,-1 2-2-16,-4-6 2 16,-2 2 1-16,0 2-1 15,-2 2 0-15,-2-1 0 16,-5 4 4-16,-3-4-3 15,-1 4 2-15,-5 1-2 0,2-5-2 16,-4 0 2 0,0 0-2-16,-2-3 0 0,-3 6 0 15,-6-3 0-15,-4 0 1 16,-3 1 0-16,0 0 3 16,-5 2-2-16,1-4-1 15,-5 6 0-15,-4-4 0 16,-2 2-1-16,-7 2 0 15,-1 0 0-15,-6 4 1 16,-1-4 0-16,-2 4-1 16,-4-4-1-16,1 4 1 15,-1-2 0-15,1 2 0 0,0 0 0 16,-1-2 1 0,0 2-1-16,1-2 0 0,-1 2 1 15,0 0-2-15,4-2 1 16,-2 2 0-16,1 0 0 15,3-2-1-15,2 2 1 16,-1-4 0-16,3 4 0 16,-5-4 0-16,-5 4-1 15,-2 0 1-15,-2 0-27 16,0 0-34-16,0 0-7 16,-2 4-51-16,-23 4-47 15,-8-4-129-15</inkml:trace>
  <inkml:trace contextRef="#ctx0" brushRef="#br0" timeOffset="131315.51">7675 14281 434 0,'0'0'19'0,"0"0"-18"16,0 0 50-16,0 0 17 15,0 0-40-15,0 0-11 16,0-2 14-16,0 2 15 16,0-4-3-16,6-6 5 15,5-4-21-15,5-4-12 16,1-4-5-16,-1-4-2 0,2 0-2 15,-7 4-6-15,-2 4 10 16,-5 4-3-16,-4 10 14 16,0-2 0-16,0 6-1 15,0 0-5-15,0 0-15 16,0 0-1-16,0 12-6 16,0 22 7-16,0 12 2 15,0 6 8-15,0-4-3 16,0-2 3-16,0-6 2 15,0-5-7-15,0-7-2 16,7-9 1-16,-3-2-3 16,-2-5 0-16,1-6-1 15,0-2 0-15,-3 0-1 16,0 0 0-16,0 0-3 0,-3 2 2 16,-15 2 0-16,0-2-1 15,-1 2 2-15,-2-4-3 16,4 2 3-16,1-2 2 15,7 0-1-15,5-4 0 16,2 0 0-16,2 0 0 16,0 0 0-16,0 0-4 15,10 0 4-15,19-4 2 16,5-6 2-16,8-2-4 16,5-2 1-16,1 0-1 15,0 0 0-15,-4 2-1 0,-5 2-3 16,-8 2-17-1,-7 2-22-15,-6 3-20 0,0 3-93 16,-7 0-65-16,-7 0-248 16</inkml:trace>
  <inkml:trace contextRef="#ctx0" brushRef="#br0" timeOffset="132134.4">7881 15288 304 0,'0'0'216'0,"0"0"-189"16,0 0 8-16,0 0 76 0,0 0-58 15,0 0-42-15,-6-22 23 16,16 10-13-16,7-8 4 16,0-2-6-16,-3-3-2 15,-1 1 1-15,-6 2-6 16,-3 4-5-16,1-4 1 16,-5 8 5-16,0 4-6 15,0 4 9-15,0 6 7 16,0 0-14-16,0 0-1 15,0 0-8-15,0 0-4 16,0 22 4-16,0 10 1 16,-2 11 4-16,-1 1 3 0,3 2-2 15,0-2 9-15,0-4 0 16,0-8-8 0,0 2 0-16,0-6-5 0,3-2-1 15,-1-2-1-15,0-6 1 16,0-2-1-16,-2-2 0 15,0-5 0-15,0-4 0 16,0-1-2-16,0 1 0 16,-9-1-1-16,-4 0-5 15,-3-3 2-15,0 3 0 16,1 1 2-16,-1-1 3 16,1-3 1-16,3 3 0 15,4-1 0-15,3-2 0 16,5-1 1-16,0 0-1 15,0 0 0-15,0 0-3 0,7 0 3 16,18-5 4 0,8-8-3-16,5-5-1 0,4 0 1 15,0-4-1-15,-2 4-25 16,-1 0-26-16,-6 4-13 16,-7 2-46-16,-3-2-108 15,-5 0-63-15</inkml:trace>
  <inkml:trace contextRef="#ctx0" brushRef="#br0" timeOffset="134158.72">7253 13072 406 0,'0'0'18'0,"0"0"-13"15,0 0 27-15,0 0 12 16,0 0 7-16,0 0-15 16,-27-48-25-16,27 34-1 15,0-2 18-15,0-2 6 0,0-2-24 16,9 0 11-16,5-2-6 16,3 4-5-16,1 1-4 15,-2 6 5-15,-3 2-1 16,-4 8 1-16,2 1-11 15,3 0 4-15,-1 0 0 16,3 11 3-16,-5 7-3 16,0 4 2-16,-4 3-2 15,-5 5 6-15,-2 2-4 16,0 6 5-16,0 6 1 16,-12 6 5-16,-7 4-3 15,-4 3 1-15,-1-3-5 16,2-6 3-16,-3-6-6 0,5-10 0 15,7-10-1 1,5-10-1-16,5-6-3 16,2-4 2-16,1-2-1 15,0 0 2-15,0 0 3 0,0 0 5 16,0-4-1-16,0-14-7 16,16 0-2-16,-1 4-2 15,4 0-1-15,-1 8-1 16,-1 4 0-16,1 2 0 15,6 0 0-15,1 2 0 16,2 10 1-16,-1-2 0 16,1-2 1-16,5-4-1 0,-3-4 0 15,2 0 1 1,-2-6-1-16,0-8 0 0,-8-2-1 16,-5 4-7-16,-5 2-20 15,-3 2-11-15,-6 4-32 16,2 4-47-16,-4 0-169 15</inkml:trace>
  <inkml:trace contextRef="#ctx0" brushRef="#br0" timeOffset="135247.34">8400 16960 374 0,'0'0'10'16,"0"0"-6"-16,0 0 22 15,0 0 42-15,0 0-10 16,0 0-32-16,-62-32 18 16,58 24 2-16,2 2 4 0,2-2-4 15,0-6-27-15,0-8 14 16,0-6-12-16,0-6 1 16,15-2-12-16,5 0 12 15,3 4 4-15,1 5-3 16,-2 9-9-16,-2 10-6 15,1 8 2-15,-4 0-10 16,1 4 2-16,-1 18 7 16,0 6 3-16,-9 3 0 15,-8 1-2-15,0 2-7 16,0-2 6-16,-6 4 1 16,-15 4-7-16,-3 4 4 0,0-8-5 15,-1 0-1-15,3-4 2 16,1-6-2-1,6-12 0-15,4-1 1 0,5-13-2 16,6 0 5-16,0 0 3 16,0 0-3-16,0-14-4 15,1-9-1-15,17 5 12 16,1 2-8-16,2 10-4 16,2-2 0-16,1 8-3 15,3 0 3-15,0 0 0 16,2 0 0-16,2-4 0 15,0-6 0-15,3-8 2 16,3-8-2-16,1-10-1 16,0 0-26-16,-9 0-20 15,-4 10 18-15,-13 4-2 16,-2 14-15-16,-3 8-44 16,-5 0-174-16,0 0-72 0</inkml:trace>
  <inkml:trace contextRef="#ctx0" brushRef="#br0" timeOffset="136845.07">9339 13824 387 0,'0'0'34'0,"0"0"-18"0,0 0 49 15,0 0 12-15,0 0 3 16,0 0-27-16,-10-98-21 16,10 98-4-16,0 0-6 15,0 0-18-15,0 20-2 16,0 22 10-16,0 12 9 16,0 8 1-16,0-4-9 15,0-5-1-15,0-6-1 16,0-8-5-16,0-11-1 15,0-8-1-15,0-8-3 0,12-4 0 16,3-4-1 0,6 0 1-16,3-4 6 0,2 0-5 15,5 0-2-15,-1-4 0 16,-6-4-2-16,3-2-2 16,-7-2 2-16,-2 0-1 15,-2 0-1-15,-8-6 2 16,-1 4 2-16,-4 2 1 15,-3-1-1-15,0 6 4 16,0 3-1-16,0 1 5 16,0 3-4-16,0 0-4 15,0 9-1-15,-3 25 1 16,-4 16 1-16,1 8 7 16,6 0 3-16,0-8-1 0,0-2 7 15,0-6-2 1,0-3-7-16,2-13-6 0,5-4-1 15,0-8 0-15,2 0-1 16,-3-6-2-16,1 0-33 16,3 0-25-16,6-4-53 15,0-2-136-15,2-2-67 16</inkml:trace>
  <inkml:trace contextRef="#ctx0" brushRef="#br0" timeOffset="137970.51">9552 15133 390 0,'0'0'53'0,"0"0"-43"15,0 0 56-15,0 0-8 16,0 0-19-16,0 0-18 16,14-112 0-16,1 94 3 15,3 4 6-15,0-2-10 16,-2 6-3-16,2 0 6 16,-3 8-9-16,3 2-7 15,-1 0 1-15,2 12 7 16,-4 14 4-16,-1 2 2 0,-6 4-4 15,-8 6 1-15,0 2-2 16,0 2-3-16,-8 1 6 16,-11-1-6-1,-2-4-3-15,-2 0-2 0,3-6-3 16,1-2 0-16,2-8-2 16,4-8-2-16,4-2 1 15,5-12 3-15,4 2-2 16,0-2 6-16,0 0 1 15,0 0-2-15,0-6-5 16,0-8 2-16,0-8-9 16,13 4 4-16,3-4-7 15,4 4 4-15,-3 6 2 16,4 6-1-16,1 2 2 0,0 4-2 16,2 0 0-16,1 0 2 15,2 0 1-15,2 0-1 16,2-8 3-16,3-2-3 15,-3-8 0-15,-4-3-2 16,-5 3-14-16,-5 5-29 16,-6-1-14-16,-3 5-22 15,-8 4-91-15,0 5-71 16</inkml:trace>
  <inkml:trace contextRef="#ctx0" brushRef="#br0" timeOffset="138797.62">9919 16248 349 0,'0'0'60'0,"0"0"-45"15,0 0 53-15,0 0 40 16,0 0-35-16,0 0-24 0,-17-112-15 15,24 100 3-15,11 0-8 16,6 2-8-16,1 4 0 16,1 4 5-16,1 2-1 15,-4 0 0-15,-6 8-6 16,-3 14 3-16,-10 0-10 16,-4 4 1-16,0-2-5 15,0 6-5-15,-14-4-2 16,-5-2 5-16,-1-6-5 15,2-1 1-15,4-12-2 16,6-5 2-16,3 0 0 16,5 0-1-16,0 0 1 15,0 0 2-15,0 0-3 16,13-10 5-16,10 2-5 0,6 4 5 16,0 4-3-1,4 0 1-15,1 0 3 0,1 22-4 16,-4 5 14-16,-6 9-3 15,-8 0-2-15,-9 0-5 16,-8 2-3-16,0 0 8 16,-6 0-5-16,-17-6-3 15,-8-4-4-15,-5-2 0 16,-3-12 1-16,0-2-1 16,-1-12-1-16,1 0-16 15,4 0-42-15,7-4-10 16,7-10-32-16,15 0-22 0,6-12-126 15,0 0-100-15</inkml:trace>
  <inkml:trace contextRef="#ctx0" brushRef="#br0" timeOffset="140149.31">8843 12783 325 0,'0'0'11'0,"0"0"19"15,0 0 41-15,0 0-8 16,0 0-7-16,0 0-9 15,-8-20 0-15,8 18-5 16,0 0-20-16,0-2-9 16,0-2 6-16,0-4-10 15,0-4-6-15,0-2 3 0,4-4-1 16,8 0 3-16,-1-2-1 16,5 2 0-16,-1 0 2 15,3 0-3-15,2 2 1 16,4 4-1-16,5 3-3 15,2 10 3-15,3 1-5 16,-1 12-1-16,-2 20 1 16,-6 10 13-16,-12 6-10 15,-10 2 1-15,-3 1-2 16,0-4 1-16,-22-4-4 16,-3-6 3-16,2-8-3 15,6-9 0-15,3-8 1 16,8-8 1-16,3-4-2 15,1 0 6-15,0 0-3 16,2 0 2-16,0 0 3 16,0 0-7-16,0 0 6 0,9 0-10 15,20 12 3-15,6 8 0 16,6 8-1-16,-1 2 1 16,-7 4 1-16,-8-2 0 15,-8 0-2-15,-9 3 0 16,-8-3 1-16,-4 1 0 15,-27 3 1-15,-15 1 0 16,-6-3 2-16,-3-12-1 16,4-8-2-16,4-8 0 15,7-6 1-15,9 0 0 16,8 0-1-16,8 0 0 0,3 0 0 16,8 0-10-16,2 0-26 15,2 0-64-15,0 0-104 16,0 2-34-16</inkml:trace>
  <inkml:trace contextRef="#ctx0" brushRef="#br0" timeOffset="145078.73">10667 12436 448 0,'0'0'22'0,"0"0"-16"16,0 0 60-16,0 0 2 0,0 0 4 15,0 0-30 1,0 0-14-16,-12-50-2 0,10 50 0 16,2-2 4-16,0 2-2 15,0 0 4-15,0 0-7 16,-2 0-7-16,2 0-18 15,0 24-4-15,0 18 4 16,0 16 16-16,0 5-2 16,-5 1-3-16,-1-6-3 15,2-2 0-15,-4-9-4 16,2-6-3-16,1-9 2 16,1-10-3-16,2-5 4 15,2-11-4-15,0-4-1 16,0-2 1-16,0 0 4 0,0 0-3 15,0 0-1-15,25 0 6 16,8 0-4-16,9 0 0 16,0-4 0-16,3 1-2 15,-5-1 0-15,-7 0-1 16,-4 0-7-16,-8-2 3 16,-6 1 2-16,-4-3-2 15,-4-2 5-15,-3 0 5 16,-4-2-5-16,0-2 0 15,0 0 0-15,0 1 2 16,0 7 1-16,0 3-3 16,0 3 2-16,0 0-2 15,0 0-4-15,-2 23-4 0,-2 17 8 16,2 13 0-16,-1-1 8 16,3 0-6-16,0-4 2 15,0-4 4-15,0-2-2 16,0-6-5-16,0-1-1 15,0-5-1-15,3-6-9 16,1-2-37-16,2-7-45 16,6-2-54-16,-1-7-92 15</inkml:trace>
  <inkml:trace contextRef="#ctx0" brushRef="#br0" timeOffset="146467.87">10925 13750 421 0,'0'0'62'0,"0"0"-45"15,0 0 69-15,0 0 1 16,0 0-38-16,0 0-9 15,-27-74-15-15,32 57-1 16,10 2 3-16,1 3 8 16,4 2-7-16,0 6 0 15,3 4-11-15,3 0-3 0,-2 22 8 16,-3 7-7-16,-4 6 8 16,-7 3-6-16,-8 0-3 15,-2 2-1-15,0 0-4 16,-23-4-4-16,-6-4-1 15,0-6-2-15,5-8-2 16,4-8 4-16,6-6-1 16,10-4 0-16,2 0 1 15,2 0 2-15,0 0-6 16,0 0 5-16,0-2-1 16,20-3-1-16,6 5-3 15,2 0 1-15,6 0-2 16,1 15 2-16,-2 7 7 0,-6 5-2 15,-6-5-4 1,-9 4-2-16,-10 2 4 0,-2-4-3 16,-2 2 5-16,-27 4-3 15,-2-6-2-15,-4-4 1 16,-4-6-2-16,6-10 2 16,-3-4-1-16,1 0-2 15,1 0 0-15,3-10-5 16,4-2-5-16,9 2 3 15,5 4-28-15,9 4-9 16,4 0-4-16,0 2-34 16,0 0-45-16,4 0-98 15,13 0 86-15,2 0-240 16</inkml:trace>
  <inkml:trace contextRef="#ctx0" brushRef="#br0" timeOffset="148202.73">11176 14911 192 0,'0'0'76'16,"0"0"-25"-16,0 0 13 15,0 0 5-15,0 0-18 16,0 0 2-16,0-30 6 15,0 26 20-15,0 2-6 16,0 2-14-16,0 0-11 16,0 0-15-16,0 0-20 15,0 4-11-15,0 18-2 0,0 8 2 16,0 2 4-16,4-4-3 16,13-4-3-16,5-2 4 15,4-6-3-15,3 0 1 16,6-2-1-16,-4-4 1 15,0 2 2-15,-3 2-2 16,-3-4 1-16,-3 2 6 16,-3 1 7-16,-6-4-2 15,-5 1 2-15,-6-1-3 16,-2-4 2-16,0 3 3 16,0 5-1-16,-13 5-7 15,-11-4-5-15,-5-2-3 16,-5 2-2-16,1-4-12 15,2-2-22-15,4-8-9 0,4 0-13 16,6-4-36-16,5-28-127 16,4-7-95-16</inkml:trace>
  <inkml:trace contextRef="#ctx0" brushRef="#br0" timeOffset="148420.47">11193 14893 502 0,'0'0'54'0,"0"0"-23"16,0 0 51 0,0 0-29-16,0 0-25 0,93-117 11 15,-47 95-7-15,6 2 3 16,-3 4-8-16,-2 6-11 16,-5-2-15-16,-6 6-1 15,-3 6-19-15,-4 0-25 16,-5 0-74-16,-3 12-101 15,-7 4-158-15</inkml:trace>
  <inkml:trace contextRef="#ctx0" brushRef="#br0" timeOffset="149277.84">11712 16152 343 0,'0'0'71'0,"0"0"-45"15,0 0 68-15,0 0-29 16,0 0-2-16,0 0-6 16,-10-50-22-16,-1 50 35 15,-5 0-44-15,-7 0-20 16,-4 18-1-16,-2 12-3 15,2 2 4-15,6 12 5 16,11 10 8-16,5 9 8 16,5 3 0-16,0-2 10 0,23-6-9 15,10-10-17-15,7-12 4 16,4-10-5-16,-1-12 1 16,1-6-7-16,-4-8-1 15,-6 0 1-15,-5-16-2 16,-9-8 1-16,-6-2-2 15,-10-4 0-15,-4 2-1 16,0-2-2-16,0 8 2 16,-18 4 4-16,-5 8 2 15,-6 10-2-15,-6 0-4 16,-5 0-7-16,-2 26-2 16,-1 2-43-16,8 2-13 15,8-2-18-15,14-6-65 0,11-8-104 16,2-10-227-16</inkml:trace>
  <inkml:trace contextRef="#ctx0" brushRef="#br0" timeOffset="150883.37">11515 13824 423 0,'0'0'57'16,"0"0"-39"-16,0 0-18 0,0 0 31 15,0 0 16-15,0 0-12 16,23-6 21-16,10 6-9 16,9 0-16-16,16 0-8 15,18-4 11-15,14-16 20 16,12 0-22-16,7-2-11 15,0 0-9-15,1 0 4 16,-6 0 8-16,0 4-10 16,-1 0-3-16,-3 4-4 15,-8 0-2-15,-7-1 3 16,-12 4-1-16,-6-2-3 16,-12 1 5-16,-5 0 2 15,-12 2-5-15,-12 2 3 16,-11 2-3-16,-5 2 3 0,-8 4 0 15,0-2 3-15,-2 0-6 16,0 2-6-16,0 0 0 16,0 0-34-16,0 0-29 15,0 0-16-15,0 0-9 16,0 0-17-16,0 0-17 16,-11 0 10-16,-13 0-39 15,-3-6-55-15</inkml:trace>
  <inkml:trace contextRef="#ctx0" brushRef="#br0" timeOffset="151282.94">13004 13389 186 0,'0'0'70'0,"0"0"-9"15,0 0 16-15,0 0 10 0,0 0-6 16,0 0 8-16,-72-56-28 16,72 56-29-16,0 0-29 15,0 0-2-15,5 10-1 16,19 6 19-16,5 2 2 15,7-2-5-15,5 0-2 16,3-2-11-16,5 0 26 16,-3-2-20-16,-6-2 2 15,-10-2-6-15,-8 0 3 16,-8-4 0-16,-8 0-2 16,-2-2 3-16,-4 4 0 15,0 2-4-15,0 4 3 16,0 10 10-16,-4 9-4 0,-18 5 4 15,-5 8-5-15,-2 2-2 16,0 2-3-16,0-2-2 16,5-4-3-16,1-4-3 15,7-6 1-15,5-6 0 16,7-9-1-16,2-6 0 16,0-4-7-16,2-6-28 15,0-1-28-15,0 0-41 16,24 0-93-16,10-14-3 15</inkml:trace>
  <inkml:trace contextRef="#ctx0" brushRef="#br0" timeOffset="151633.67">13672 13208 595 0,'0'0'40'16,"0"0"-9"-16,0 0 68 15,0 0-37-15,0 0-51 16,0 0-11-16,0 4 0 16,2 32 21-16,8 9 13 15,-2-1-16-15,-1 4 4 16,-3-4 4-16,0-4-2 0,-4-4-13 15,0-4-2-15,0-5-8 16,0-5-1-16,0-7 0 16,0-2-27-16,0-8-30 15,0-1-29-15,0-4-45 16,0 0 10-16,0 0 40 16,0-16-97-16,-4-8-145 15</inkml:trace>
  <inkml:trace contextRef="#ctx0" brushRef="#br0" timeOffset="152623.51">13639 13272 321 0,'0'0'49'0,"0"0"22"16,0 0 4-16,0 0-10 16,0 0-26-16,0 0-4 15,62-51 6-15,-31 51 1 16,2 13-9-16,-1 14-2 15,-3 1-12-15,-2 2 2 16,-5-4-6-16,-5-4-2 16,-1-6-8-16,-5-2-1 15,-1-6-3-15,-6-2 0 16,-2-4-1-16,0-2 0 16,-2 0 3-16,3 0 3 15,-1-6 3-15,2-18-7 0,2-8-2 16,4-10-1-16,1-9 1 15,0-4-6-15,5 0-7 16,1 9 0-16,-1 14 11 16,-3 12 2-16,-1 8 0 15,-4 6 3-15,1 6-3 16,-1 0 0-16,2 0 0 16,3 24 0-16,1 14 17 15,-3 16-3-15,3 9-3 16,-5 6 7-16,-3 2 11 15,0-5-7-15,-3-4-4 16,2-10-3-16,1-8-6 16,3-12-5-16,2-7-3 15,3-7-1-15,-1-9 1 16,3-4 0-16,1-5-2 0,3 0 2 16,5-17-2-16,2-11 1 15,2-8-1-15,0-4-5 16,-3-4-1-16,-1 0-5 15,-5 0 2-15,-4 10 2 16,-7 12 8-16,-5 12 1 16,-4 8 7-16,0 2 0 15,0 0-8-15,0 16-8 16,0 16 7-16,0 6 1 16,0-6 1-16,0-4-1 15,0-10 1-15,4-6-1 16,7-6-1-16,5-6 0 0,4 0-5 15,6-6-1 1,7-18 1-16,-1-10-8 0,2-2-9 16,0 0 4-16,-1 0 8 15,-2 6 5-15,-6 8 5 16,-1 10 1-16,-4 10 0 16,0 2 0-16,2 0 1 15,1 14 5-15,-3 4 3 16,-5 0-7-16,-3-6 1 15,-4 0-1-15,-3-6 0 16,-1-4-2-16,-2-2 1 16,0 0 1-16,6 0 3 15,5-24 2-15,9-10-7 0,7-8-9 16,3-5 5 0,1 1-2-16,2 2 2 15,-1 12 1-15,-5 14 3 16,-2 12 3-16,-8 6-3 0,-1 6 3 15,0 24 6-15,-5 8 1 16,0 5-6-16,-5-4 0 16,-6-2-2-16,-2-1-2 15,-2-4-2-15,-27 0-3 16,-18 4-28-16,-16-2-55 16,-12-4-128-16,-8-4-133 15</inkml:trace>
  <inkml:trace contextRef="#ctx0" brushRef="#br0" timeOffset="153009.84">14441 12986 597 0,'0'0'20'16,"0"0"-17"-16,0 0 64 0,0 0-13 15,0 0-37 1,0 0 3-16,67-12 7 16,-54 32-2-16,-8 0-12 0,-5 0-9 15,0-2-3-15,-17 0 7 16,-11-4-2-16,-6-4-3 16,1-6-3-16,2-4 3 15,7 0-1-15,6-6 0 16,7-14 1-16,9 0-3 15,2-2 2-15,0 2-2 16,21 4 0-16,8 2 0 16,5 6 3-16,0 8-1 15,-6 0-2-15,-1 0-3 16,-7 18-6-16,-7 6-45 16,-3 4-70-16,-10 2-32 0,0-2-97 15</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2047" units="deg"/>
          <inkml:channel name="T" type="integer" max="2.14748E9" units="dev"/>
        </inkml:traceFormat>
        <inkml:channelProperties>
          <inkml:channelProperty channel="X" name="resolution" value="2155.72363" units="1/cm"/>
          <inkml:channelProperty channel="Y" name="resolution" value="3449.15796" units="1/cm"/>
          <inkml:channelProperty channel="F" name="resolution" value="5.68611" units="1/deg"/>
          <inkml:channelProperty channel="T" name="resolution" value="1" units="1/dev"/>
        </inkml:channelProperties>
      </inkml:inkSource>
      <inkml:timestamp xml:id="ts0" timeString="2021-01-28T04:24:59.384"/>
    </inkml:context>
    <inkml:brush xml:id="br0">
      <inkml:brushProperty name="width" value="0.05292" units="cm"/>
      <inkml:brushProperty name="height" value="0.05292" units="cm"/>
    </inkml:brush>
  </inkml:definitions>
  <inkml:trace contextRef="#ctx0" brushRef="#br0">11344 3441 421 0,'0'0'47'0,"0"0"14"16,0 0 32-16,0 0-4 16,0 0-31-16,0 0-15 15,-7-24-16-15,7 24-4 16,0-3-2-16,0 3-3 0,0 0-8 15,0 0-6 1,-3 0-4-16,-1 23-5 0,0 21 5 16,-3 18 10-16,1 6 6 15,-4 5 5-15,0 3 1 16,1 2 8-16,-3 8 11 16,1 2-19-16,3 0-6 15,-3-3-8-15,4-9-2 16,-2-4 1-16,2-10-1 15,-2-1 0-15,0-7-4 16,1-4 1-16,-2-4 0 16,1-10-2-16,3-6-1 15,-3-4 0-15,5-6 0 16,1-6-2-16,3-4-41 16,0-6-82-16,0 0-54 0,14-4-16 15,6 0-31-15</inkml:trace>
  <inkml:trace contextRef="#ctx0" brushRef="#br0" timeOffset="855.44">11101 4768 544 0,'0'0'18'0,"0"0"-13"0,0 0 17 16,0 0 16-16,0 0-28 16,0 0 9-16,15 0-16 15,8 2 22-15,6-2 8 16,6 0-6-16,10 0-6 16,8 0-6-16,14 0-3 15,16-14-1-15,14 0 16 16,11 0-7-16,3-2-8 15,3 6 7-15,2 0-7 16,2 2-5-16,2 4 1 16,3-2-5-16,6 0 5 15,11 2-5-15,7-2 7 0,16 0-4 16,6-4 13-16,10-2 9 16,6 2-11-16,2 0-13 15,4 4-1-15,1-2 1 16,9 2-2-16,5-2 0 15,9-2 0-15,10-1-2 16,2 2 1-16,5 0 4 16,-3 4-2-16,-7 2 3 15,-5 0 0-15,-6-1 0 16,-7-3 3-16,-4 3-6 16,-4-2 4-16,-7 2-3 15,1 0 1-15,-8 0 1 16,-7 3 0-16,-9-1 1 15,-3 2 4-15,-5 0-1 16,0 0 3-16,-4 0-8 0,-4 0 2 16,3 0 1-16,0 0-5 15,3 0-1-15,3 0 3 16,-5 3-1-16,-3 0-3 16,6 1 2-16,-1-3 0 15,-1-1 0-15,-1 0 2 16,-5 0-1-16,-4 0 1 15,0 0-3-15,2 3-1 16,-2-2 0-16,6 4 2 16,-2-4-1-16,-1 3 2 15,-3-1-3-15,-1-2 3 16,-6 2 1-16,-8-3-4 16,-12 2-1-16,-14 0 0 15,-8 1 0-15,-7 1 0 16,-8 0 0-16,-6 1-1 0,-5-3 1 15,-6 2 1-15,-4-2-1 16,-5 2-1-16,-5-4 1 16,-8 4-1-16,-11-4-3 15,-6 2-31-15,-9 0-74 16,-10-2-24-16,-6 0-111 16,0-18-438-16</inkml:trace>
  <inkml:trace contextRef="#ctx0" brushRef="#br0" timeOffset="2360.79">11313 3395 205 0,'0'0'138'0,"0"0"-102"15,0 0 17-15,0 0-5 0,0 0-13 16,0 0-1-16,0 0-2 16,98-8 11-16,-50 8 3 15,6 0-12-15,6 0-13 16,7 0 4-16,9 0 14 16,11 0-8-16,5-5-13 15,3 4-9-15,7-6 5 16,4 2-6-16,0-1 0 15,2-2-4-15,11-1 1 16,8 0 0-16,10-1 6 16,7-3 12-16,9 1-5 15,6 1-8-15,6-2-1 16,7 4 0-16,3-2 1 0,-3 5-5 16,-3 2 5-1,-1 2-2-15,1 0-2 0,-2-2 2 16,10 2-1-16,0-2-4 15,8 0 7-15,6 0-4 16,4 2 10-16,-4 2-4 16,-4-2-5-16,3 2 4 15,-10 0 3-15,5 0-2 16,2 0-9-16,2 0-1 16,6 0 2-16,7 0-3 15,-1 0 1-15,-3 0-1 16,5 0 4-16,-3 4-3 15,-1 0 2-15,-1-2-4 16,-7 2-2-16,-4-2 2 0,1 0 0 16,-8 2-1-16,-6-2 1 15,-6-2 2-15,5 2 1 16,-4-2-2-16,3 0 1 16,4 0-2-16,-2 0 0 15,2 0-1-15,0 0 1 16,-6 0 1-16,-6-2 0 15,-6 0 1-15,-6 0 1 16,-3 0-1-16,0 2 0 16,-2-2-2-16,-2 0 0 15,0 0-1-15,-3 2 0 16,1 0 1-16,-7-2 2 0,-11 2-1 16,-9 0-1-16,-16 0 1 15,-15 0-1-15,-12 0 1 16,-8 0-1-16,-5 0 4 15,-5 0-4-15,-1 0 0 16,-5 0-2-16,-7 0 3 16,-6 0-1-16,-11 0 0 15,-7 0-3-15,-9 0-24 16,-7 0-57-16,-2 0 0 16,0 0-40-16,-21 0-175 15</inkml:trace>
  <inkml:trace contextRef="#ctx0" brushRef="#br0" timeOffset="3641.54">11242 5211 673 0,'0'0'0'0,"0"0"-8"16,0 0 8-16,0 0 15 15,0 0-2-15,0 0-12 16,-81 82 2-16,72-17 17 15,2 1 10-15,7-6-8 16,0-8 10-16,2-11-9 16,17-9-18-16,1-9 10 15,4-10-11-15,1-12 12 16,4-1 11-16,4-4 8 16,4-21-5-16,2-11-12 15,-5-7-3-15,-11 1-7 16,-7-4 2-16,-9 0 9 15,-7 2 2-15,0 2-15 16,-5 6 5-16,-13 6 7 0,-1 7 3 16,-2 10 5-1,4 6-24-15,-5 7-2 0,-3 0-5 16,-2 7-25 0,0 12-34-16,3 3-11 0,4 3-38 15,6-3-69-15,1-6-57 16</inkml:trace>
  <inkml:trace contextRef="#ctx0" brushRef="#br0" timeOffset="6541.72">12456 3291 400 0,'0'0'32'0,"0"0"-10"0,0 0 33 16,0 0 2 0,0 0-14-16,0 0-16 0,0-3 2 15,0 3 6-15,0 0-3 16,0 0-9-16,0 0-13 16,0 0-3-16,0 22-2 15,0 18 9-15,-2 21 16 16,-10 17-6-16,-3 18 3 15,-1 7 4-15,-4 2-5 16,-2-2-6-16,1-3-3 16,2-5-4-16,3-7-2 15,-1-2 0-15,1-4 0 16,-3-4 2-16,2-5 7 16,-1-10 0-16,1-8-3 0,3-7-10 15,5-10 5 1,0-8-1-16,5-6-5 0,-1-8-2 15,0-2 0-15,3-4-1 16,0-1-1-16,0-4 0 16,-2-1 0-16,2 6-2 15,-1 2 2-15,-1 1-2 16,-1-2 0-16,0 2 0 16,3-5 1-16,0 0-1 15,0-5 0-15,2 0 0 16,0-3 0-16,0 0-53 15,-2 0-68-15,-7 0-34 16,-5-4-152-16</inkml:trace>
  <inkml:trace contextRef="#ctx0" brushRef="#br0" timeOffset="7088.6">12387 3342 455 0,'0'0'45'16,"0"0"4"-16,0 0 68 15,0 0-18-15,0 0-43 16,0 0-47-16,0 0-5 15,-43 85 5-15,-7-1 34 16,-20 14-8-16,-12 5-7 16,-12-8 6-16,0 2 4 0,0-7-6 15,8-6-3-15,1-5-17 16,5-11-2-16,2-6 2 16,4-8-1-16,12-8-1 15,9-12-5-15,14-7-2 16,12-12-3-16,15-7-1 15,7-4 1-15,5-4-7 16,0 0-73-16,0 0-29 16,7-9 18-16,15-16-48 15,12-5-33-15,8-4 24 16,7-4-250-16</inkml:trace>
  <inkml:trace contextRef="#ctx0" brushRef="#br0" timeOffset="7406.33">12132 3986 401 0,'0'0'130'16,"0"0"-105"-16,0 0 54 16,0 0 17-16,0 0-38 15,0 0-47-15,0-6-11 16,-6 36 0-16,-25 24 11 15,-16 21 9-15,-20 11 18 16,-9 4-10-16,-6-2 2 0,2-6-3 16,6-6-4-16,12-9-11 15,11-13-8-15,12-12-1 16,10-12-3-16,8-8 1 16,9-10-1-16,5-6-3 15,5-6-37-15,2 0-18 16,0-8-18-16,0-26-159 15,0-14-8-15</inkml:trace>
  <inkml:trace contextRef="#ctx0" brushRef="#br0" timeOffset="7757.88">12003 3473 274 0,'0'0'237'0,"0"0"-233"16,0 0 28-16,0 0 24 16,0 0 5-16,0 0-51 15,-56 50 11-15,12 6 39 16,-5 0-17-16,-2-6-16 15,-2-8-1-15,1 2 0 0,-2-3-7 16,-1 1-6 0,-1 0-6-16,5-4-3 0,9-6 0 15,11-8-3-15,15-8-1 16,9-8-1-16,7-6-42 16,0 0-97-16,16-2-27 15,18 0 28-15,8 0-190 16</inkml:trace>
  <inkml:trace contextRef="#ctx0" brushRef="#br0" timeOffset="8625.49">11910 5304 574 0,'0'0'42'16,"0"0"-38"-16,0 0 22 15,0 0 88-15,0 0-71 16,0 0-6-16,6 6 25 15,15-28-15-15,3-9-19 16,3-6-13-16,-1-6 1 16,-3 3 6-16,-7 0 3 15,-6 4 1-15,-3 12-6 16,-5 6 12-16,-2 8-4 0,0 6-12 16,0 4-8-16,0 0-8 15,0 8-5-15,0 32 2 16,-19 20 3-16,-2 12 8 15,-1 3-5-15,7-6 2 16,3-4-5-16,3-7 5 16,7-6 1-16,2-4-5 15,0-8 0-15,0-4-1 16,0-5 0-16,0-5 0 16,0-8 3-16,0-4-3 15,-4-6 0-15,-3 0 1 16,-2-4 0-16,-4 0-1 15,-5 0 1-15,-4 0 2 16,-1 0-2-16,3-2-1 16,5-2 1-16,3 2-1 0,6 0 0 15,6-2-1-15,0 0 1 16,0 0-14-16,0 0 8 16,11 0 6-16,18 0 15 15,11-4 5-15,7-8-7 16,0 0-5-16,-5-1-4 15,-5 4-1-15,-5-1 3 16,-6 4-5-16,-5 2 1 16,-10 1 0-16,-4 2-1 15,-5 1-1-15,-2 0-2 16,0 0-2-16,0 0-22 0,0 0-67 16,0 0-61-16,0 0-28 15,0 6-102-15</inkml:trace>
  <inkml:trace contextRef="#ctx0" brushRef="#br0" timeOffset="10679.48">2350 5988 494 0,'0'0'28'16,"0"0"-6"-16,0 0 71 15,0 0 24-15,0 0-34 16,0 0-26-16,-72-22-38 0,72 19-19 16,11-1 4-16,31-6 20 15,21-5 6-15,19-3-4 16,16-5-1-16,7 5-5 16,4 0-9-16,-2 2 6 15,-2 0-4-15,-11 2 1 16,-11 0-8-16,-13 4 6 15,-17 2-5-15,-12 0-1 16,-12 2-1-16,-12 2-3 16,-7 2-2-16,-6 0-1 15,-4 2-7-15,0 0 8 16,0-2 3-16,-23-2 36 0,-8 0-36 16,-9 0-3-16,0-2 0 15,0 0-1-15,7-2 0 16,8 2 0-16,10 0 0 15,5 2 1-15,10 1-1 16,0 3-10-16,0 0-8 16,0 0 9-16,21 0 10 15,12 0 8-15,10 11-4 16,-1 3-2-16,-7 0-2 16,-4 4-1-16,-8 2 1 15,-10 2-2-15,-8 4-6 16,-5 4-4-16,0 4-10 15,-18-2-22-15,-9-2-17 16,2-8-29-16,3-15-50 0,5-7-99 16</inkml:trace>
  <inkml:trace contextRef="#ctx0" brushRef="#br0" timeOffset="11349.46">2859 4514 838 0,'0'0'28'0,"0"0"-28"15,0 0 0-15,0 0 13 16,0 0 34-16,158-48-7 16,-52 21-12-16,9 1-2 15,3 2-15-15,2 0 13 16,-6 2-3-16,-6 2-11 0,-10 2-1 15,-21 2-3 1,-21 2-6-16,-21 4 0 0,-16 2 1 16,-13 6 2-16,-4 2-3 15,-2 0 0-15,0 0 11 16,0-4 11-16,-11 0 27 16,-11-2-46-16,-9 0-3 15,-3-2-5-15,-1 0-4 16,-4-4-4-16,6 2 4 15,2-2 6-15,6 2 3 16,10 3 1-16,8 3 0 16,5 3-1-16,2 1 0 15,0-2-5-15,0 2-8 16,0 0 10-16,0 0 2 0,18 0 1 16,13 10 3-1,10 6-3-15,-2 2 1 0,-1 2 0 16,-5-2-1-16,-6 2 0 15,-9-2 0-15,-9 2-2 16,-5 0-4-16,-4 6-9 16,-2 8 15-16,-29 6 0 15,-13 9-8-15,-5-2-99 16,3-4-28-16,9-17-115 16</inkml:trace>
  <inkml:trace contextRef="#ctx0" brushRef="#br0" timeOffset="12831.96">6293 3880 699 0,'0'0'20'0,"0"0"-7"0,0 0 20 15,0 0 18-15,0 0-2 16,0 0-23-16,-2-32-23 15,-21 32-3-15,-8 4 3 16,-4 12-2-16,-4-2 1 16,7 2-2-16,1-2 2 15,1 0 4-15,4 0 1 16,1 2-3-16,2 0 2 16,8 0-1-16,6 0 0 15,2 6-1-15,3 4 0 16,2 6 23-16,0 5-13 15,2 1-11-15,0 6 7 16,0 6 0-16,0 4 2 0,0 8 3 16,0 0 15-16,0 9-8 15,0-1-12-15,0 2-1 16,0-2 4-16,-3-4-6 16,-4-4 0-16,-2-1 4 15,3-3-5-15,-1-6 3 16,3-6 1-16,-1-8-6 15,3-6 4-15,0-4-1 16,2-6-3-16,0-6 2 16,0-2-4-16,0-2 1 15,0-2 0-15,0-2 0 16,11-4-2-16,9-2 4 0,9-2 11 16,8 0-1-1,8 0-4-15,5-3-8 0,-6-8-2 16,-8 1 1-16,-7 2-2 15,-9 1 0-15,-9 0 0 16,-3 6-20-16,-6-4-42 16,2 1-74-16,-2 0 4 15,-2-6-59-15,0 1-158 16</inkml:trace>
  <inkml:trace contextRef="#ctx0" brushRef="#br0" timeOffset="21075.67">12995 3730 492 0,'0'0'128'0,"0"0"-123"16,0 0 14-16,0 0 61 15,0 0-1-15,0 0-31 0,0 0-21 16,0-93 4 0,0 93 3-16,0 0-3 0,0 0-21 15,0 0-8-15,-3 34-2 16,-3 22 0-16,-7 21 36 16,-1 3 26-16,-1 2-25 15,-1-7-11-15,5-7-1 16,1-6-4-16,2-14-10 15,1-10-4-15,3-10 1 16,0-12-6-16,4-8 2 16,0-4-3-16,0-4-1 15,0 0 5-15,0 0 2 0,0 0 6 16,0-10 9 0,0-22-6-16,0-16-13 0,0-16-4 15,11-13 1-15,1-1 0 16,5 2-1-16,1 8-4 15,3 8 0-15,2 6 0 16,4 10 4-16,0 8-4 16,4 7 5-16,0 11 1 15,5 10-1-15,1 8-2 16,1 0 0-16,-2 22 0 16,-8 11-2-16,-7 4-1 15,-14 3 4-15,-7 1 2 16,0-3-1-16,-1-4 1 15,-26 0 5-15,-8-4-3 0,-5-2-1 16,2-6 1-16,9-8-1 16,9-6-2-16,9-6 0 15,7 0 3-15,2-2-3 16,2 0 0-16,0 0-2 16,0 2-18-16,0 2-4 15,17 8 24-15,10 8 0 16,4 2 1-16,0 6-2 15,-2-2 0-15,-4 3 1 16,-6-5 0-16,-3-2-2 16,-9-4 0-16,-7-2-9 15,0-6 1-15,-13 4 10 16,-23-2 6-16,-15-2-5 16,-7-2-1-16,-2-4 0 15,4-4 1-15,5 0-1 0,6 0 0 16,7-12 0-16,9 0-2 15,7 0-5-15,5 0-17 16,7 0-29-16,8-2-29 16,2 0-25-16,0-7-65 15,22-2-111-15</inkml:trace>
  <inkml:trace contextRef="#ctx0" brushRef="#br0" timeOffset="21938.89">14051 3246 446 0,'0'0'26'0,"0"0"20"16,0 0 52-16,0 0-18 15,0 0-32-15,0 0-13 16,5-52-8-16,-3 48 15 15,-2 2-1-15,0 0-9 0,0 0 1 16,0 2-7-16,0 0-12 16,0 0-14-16,0 0 0 15,0 16-4-15,0 20 4 16,0 16 0-16,0 10 13 16,0 11 13-16,0 3 14 15,-7 2-10-15,0 0 2 16,3-2-5-16,-1-3-8 15,1-7 10-15,-3 0-4 16,3-4-6-16,-1-4-4 16,1-1 3-16,-1-6-4 15,3-4-4-15,0-5 3 16,0-2-4-16,0-2-5 0,-1-4 1 16,3 0-3-1,-2 2 4-15,0 0-2 0,0-1-3 16,-1-2 1-16,-1-4 2 15,1-7-3-15,1-2 1 16,0-4 0-16,0-4-2 16,2-2 0-16,0-6 2 15,-2-2-1-15,2-2-1 16,0 0 2-16,0 0 0 16,0 0-1-16,0 0 3 15,0 0-4-15,0 0-2 16,0 0-13-16,0-6-29 15,0-10-21-15,0 2-45 16,0-2-24-16,0 2-16 16,0 1-127-16,0 2-105 0</inkml:trace>
  <inkml:trace contextRef="#ctx0" brushRef="#br0" timeOffset="28696.38">13777 5045 400 0,'0'0'16'0,"0"0"-15"16,0 0 16-16,0 0 64 16,0 0-14-16,0 0 0 15,0 0 0-15,-29-12 3 16,27 6-13-16,2-4-10 16,0 2-1-16,0-6-8 15,0-4-17-15,2-2-3 16,17-1-6-16,6 2 9 15,0 5-12-15,0 6 0 0,-4 4-5 16,-2 4-4-16,-1 0-1 16,-3 0-2-16,1 16-4 15,-3 6 7-15,-5 6 2 16,-2 6 4-16,-6 6-5 16,0 8 5-16,-16 6-6 15,-18 6 18-15,-8 4 13 16,-5-3-17-16,-2-7-7 15,7-6-3-15,4-8-3 16,7-8 1-16,8-10-1 16,8-6-1-16,6-8 0 15,7-4 2-15,2-2 0 16,0-2 2-16,0 0 1 16,0 0-5-16,0 0 0 15,0 0 0-15,0 0 13 0,3 0-9 16,7-8 4-1,1 0-7-15,-2 0 1 0,3 2-2 16,1 0-2-16,-3 2 2 16,9-2-1-16,1 0 1 15,-1-4 0-15,8 2 0 16,0-2 0-16,2 2 0 16,-2 0 0-16,0 2 1 15,0 2-1-15,-6 2-1 16,2 0-1-16,-1 2 2 0,1 0-2 15,5-2 2-15,6-2-8 16,4-6-62-16,8-4-33 16,2-6-52-16,-6-2-198 15</inkml:trace>
  <inkml:trace contextRef="#ctx0" brushRef="#br0" timeOffset="30573.4">8336 3204 342 0,'0'0'33'0,"0"0"-4"16,0 0 42-16,0 0 2 16,0 0-8-16,0 0-9 15,9-72-8-15,-7 62-11 16,-2 2 1-16,0 2 3 16,0 2-6-16,0 2 0 0,0 0 2 15,0 2-8-15,-7 0-1 16,-26 24-23-16,-21 26-5 15,-19 20 3-15,-18 18 17 16,-9 12 24-16,-4 3 16 16,9-3-24-16,8-8-9 15,14-17-11-15,15-15-3 16,11-12-4-16,12-8 0 16,6-10-2-16,6-6-3 15,5-5-3-15,5-8 0 16,4-3-1-16,2-6 0 15,7-2-2-15,0 0-26 0,0 0-27 16,0 0-52-16,7-16-21 16,27-16-175-16,10-10-234 15</inkml:trace>
  <inkml:trace contextRef="#ctx0" brushRef="#br0" timeOffset="32346.9">8405 3559 514 0,'0'0'40'0,"0"0"-39"16,0 0 48-16,0 0 48 16,0 0-64-16,0 0-12 15,62-54-12-15,-37 32 18 0,-5 0 1 16,1-2-1 0,-4 0-2-16,-2 3 2 0,-1 3-6 15,-3 4-4-15,-6 4-1 16,-1 6 11-16,-4 3-1 15,0 1-1-15,0 0-12 16,0 0-13-16,0 0-2 16,0 0-6-16,0 22 8 15,0 22 7-15,0 18 5 16,0 12 8-16,-7 0-2 16,3-2 6-16,-3-8-1 15,3-5-4-15,-1-9-6 16,3-6-9-16,-3-6-1 15,4-4 1-15,-2-4-3 0,1-5-1 16,2-6 1-16,0-2 0 16,0-8-1-16,0-3 0 15,0-3 0-15,-3-2 1 16,3-1 0-16,0 0 0 16,-2 0-1-16,-4 0-11 15,-3 0 7-15,-5 0 3 16,-1 3 0-16,-1-3 1 15,1 1 1-15,1-1-1 16,5 3 0-16,3-3 0 16,4 0 0-16,2 0 0 0,0 0-2 15,0 0-18 1,0 0 20-16,8 0 2 0,15 0 10 16,4-4-7-1,6-4 0-15,0-2-3 0,-4 3-2 16,0 1 0-16,1 2 1 15,-7 0-1-15,-2 3 0 16,-6 1-1-16,-1 0-6 16,-6 0-57-16,1 0-23 15,1 0 9-15,-4 0-31 16,-2 0-102-16,1 0-44 16</inkml:trace>
  <inkml:trace contextRef="#ctx0" brushRef="#br0" timeOffset="34289.37">2772 9372 467 0,'0'0'14'0,"0"0"-14"15,0 0 14-15,0 0 60 16,0 0 16-16,0 0-16 0,-15 0-24 16,15-2-15-16,0 2 3 15,0-2-5-15,0 2-11 16,0-4-6-16,25 0 5 15,15-8-2-15,26-8 9 16,21-10-1-16,22-8 23 16,9-4-6-16,0 2-14 15,-1 8-6-15,-9 5 1 16,-11 12-13-16,-9 4-5 16,-12 4-7-16,-13 4 1 15,-10 2-1-15,-6 1 1 16,-10-3-1-16,-2-1 0 0,-10 0 1 15,-6 2 1-15,-7 1-2 16,-6-2 0-16,-2 3 1 16,-4 0-1-16,0-1 1 15,0-2 3-15,0-2-1 16,0-4-3-16,0-3 0 16,0-4-7-16,-7-2-1 15,-10 2-3-15,-6-2-2 16,-4 6 4-16,-2 2 6 15,-4 2 1-15,2 4 2 16,0 0 0-16,6 2 2 16,8 0-1-16,8 0 2 15,4 0-2-15,5 2-1 16,0 0-1-16,0 0-6 16,0 0-1-16,0 0 3 0,9 0 5 15,12 0 0 1,2 0 2-16,6 2-3 0,0 8 2 15,-2 0 0-15,0 2 1 16,-4 2 1-16,-4 0 0 16,-5 2 0-16,-3 2-2 15,-7 4 3-15,-4 7-2 16,0 7 0-16,-2 4 4 16,-19 2-3-16,-2 0-1 15,0-4-2-15,5-4-4 16,3-8-38-16,5-8-82 15,6-8-13-15,4-8-74 0,0-2-134 16</inkml:trace>
  <inkml:trace contextRef="#ctx0" brushRef="#br0" timeOffset="35854.21">9704 9449 541 0,'0'0'48'15,"0"0"-44"-15,0 0-4 16,0 0 57-16,0 0 18 16,0 0-45-16,-9 1 32 15,31-1-5-15,8-6-1 16,3-10-7-16,9-2-1 16,3-4 3-16,7-2-11 15,0 0-14-15,2-2-8 16,-2 4-7-16,-4 4-2 15,-3 2-9-15,-9 6-6 16,-7 2 6-16,-10 4 0 16,-1 2-6-16,-5 2-19 0,-3 0-41 15,-2 0-24-15,-3 0-36 16,-5 0-72-16,0 2-58 16</inkml:trace>
  <inkml:trace contextRef="#ctx0" brushRef="#br0" timeOffset="36134">10013 9463 726 0,'0'0'41'0,"0"0"-41"16,0 0 0-16,0 0 79 15,0 0-34-15,0 0-28 16,79-38-5-16,-30 16 4 15,-1 0-1-15,-5 4-2 16,-7-1-2-16,-9 7-1 16,-10 2-5-16,-3 2-1 15,-8 4-4-15,-1 2 0 16,-5 0-2-16,0 2-10 16,0 0-47-16,0 0-43 15,0 0-68-15,-7 0-79 16</inkml:trace>
  <inkml:trace contextRef="#ctx0" brushRef="#br0" timeOffset="37808.45">14681 3807 381 0,'0'0'97'15,"0"0"-61"-15,0 0 20 16,0 0 46-16,0 0-16 16,0 0-30-16,-10-36-19 15,10 36-5-15,0 0 4 16,0-1-7-16,0 1 1 15,0-3-2-15,0 2-1 16,0 1-1-16,0-2-5 16,0 2-7-16,0 0-5 15,0 0-7-15,0 0-2 16,0 2-6-16,-2 32-4 0,-5 24 10 16,-9 26 0-16,-4 12 7 15,-5 5 4-15,1-5 0 16,2-12 1-16,1-12-5 15,10-10 3-15,1-13-5 16,5-13-1-16,2-14-4 16,1-10 1-16,2-6 2 15,0-6 1-15,0 0 3 16,0 0 12-16,0 0 32 16,0-26-4-16,0-15-34 0,0-14-12 15,10-14 0 1,5-7-1-16,3-8 0 0,1-1 0 15,2 7 0-15,1 10-9 16,-2 16 6-16,-2 10-1 16,-1 12 4-16,-1 6-5 15,3 1 0-15,0 8 3 16,6-2 1-16,-1 6-7 16,5 0-8-16,-2 6-14 15,2 1 20-15,-5 4-10 16,1 0-18-16,-5 0-13 15,-3 8-13-15,-1 4-10 16,1 6-11-16,-7-4-165 16,-3-3-159-16</inkml:trace>
  <inkml:trace contextRef="#ctx0" brushRef="#br0" timeOffset="38067.92">14637 4209 745 0,'0'0'13'0,"0"0"-13"15,0 0 0-15,0 0 28 16,0 0-1-16,0 0-18 16,163-20-4-16,-107 6 2 15,-6 0-3-15,-7 2 0 16,-7 2-1-16,-10 2-2 15,-7 1-1-15,-4 4-1 0,-7-1-26 16,-1 1-112-16,-5 2-92 16,-2-2-167-16</inkml:trace>
  <inkml:trace contextRef="#ctx0" brushRef="#br0" timeOffset="39253.15">15689 3158 356 0,'0'0'73'0,"0"0"-19"16,0 0 40-16,0 0 3 15,0 0-16-15,0 0-27 16,0-58-23-16,0 56 15 16,0 2-6-16,0 0-17 15,0 0-10-15,0 0-6 16,0 0-6-16,0 0-1 15,0 6-4-15,0 22 4 16,0 10 2-16,0 8 3 16,0 7 3-16,0 2 6 15,0 6 9-15,-7 5-12 16,0 4 6-16,0 2-3 0,1 1-4 16,-1 0 1-16,-2 2-4 15,0-1 11-15,-2 0 4 16,0-4-12-16,0-6 5 15,4-5-5-15,1-7-5 16,1-4-2-16,0-4 0 16,1 2 3-16,0-4-2 15,2 2-1-15,-3-4 7 16,3-1-4-16,0-6-1 16,-3-1-1-16,3-3 0 15,-1-3 2-15,1-2-1 16,2-2-3-16,-2-4 0 0,2 0 1 15,-2-4-1-15,2-6-1 16,0-2 0-16,0-4-1 16,0 0 2-16,0-2-1 15,0 0-1-15,0 0 0 16,-2 0-8-16,2 0-44 16,-5 0-55-16,1 0-27 15,-6-2-52-15,0-16-276 16</inkml:trace>
  <inkml:trace contextRef="#ctx0" brushRef="#br0" timeOffset="44197">2246 8133 512 0,'0'0'24'0,"0"0"-18"0,0 0 22 16,0 0 88-16,0 0-24 15,0 0-74-15,0 0 26 16,32-44-16-16,15 28 17 16,15-2-2-16,13-2-13 15,13-2-6-15,3-1-3 16,2 1 3-16,3 3-11 15,-4-2 0-15,-1 3 0 16,-4 3-5-16,-6-2-3 16,-8 3 1-16,-13 0-2 15,-8 4-1-15,-11 0-2 16,-9 2 1-16,-8 0 4 0,-4 4-5 16,-8 0 2-16,-6 2 0 15,0 0 0-15,0 0-3 16,-2 0 4-16,0 0-1 15,-1 0-3-15,-3 2-4 16,0-2 4-16,0 0 4 16,0-2 0-16,0-2-4 15,-11-2 3-15,-10-2-3 16,-5 0 0-16,-6-2-2 16,-1 0-9-16,2 0 9 15,2 2 1-15,4 2 1 0,5 4 0 16,7 0 0-1,4 2 1-15,9 2-1 0,0 0-9 16,0 0-9 0,0 0 14-16,4 0 4 0,16 4 5 15,5 10-3-15,1 4-1 16,6 2 0-16,-1 2-1 16,-2 0 1-16,-2 0 0 15,-10 2 1-15,-5-2-2 16,-8 4-3-16,-4 6 0 15,-4 8 3-15,-30 13-2 16,-13 9-8-16,-3 0-63 16,0-4-60-16,10-18-105 15,11-22-315-15</inkml:trace>
  <inkml:trace contextRef="#ctx0" brushRef="#br0" timeOffset="45803.56">15377 5087 299 0,'0'0'368'0,"0"0"-357"16,0 0 25-16,0 0 77 15,0 0-33-15,0 0-40 16,-7-110-6-16,25 94-13 16,4 2 11-16,5 2-2 15,1 4-19-15,1 8-1 16,1 0-6-16,-8 2-4 16,-4 19-3-16,-5 8 3 15,-9 3 2-15,-4 6 5 0,0 0-3 16,-6 0 15-1,-19-2 6-15,0-6-5 0,2-8-11 16,4-6-1 0,9-7-6-16,5-4-1 0,5-5 0 15,0 0 1-15,0 0-2 16,0 0-10-16,0 0 10 16,11 0 4-16,12 5-1 15,10 4 2-15,3 8-5 16,-1 7-2-16,-4 6 0 15,-4 2-2-15,-9 2 1 16,-9-4 0-16,-9 0-4 16,0-2 3-16,-23 2 4 15,-19 2 10-15,-13-2-6 16,-6-5-4-16,3-11-2 0,7-10-1 16,7-4 3-16,4 0 0 15,3-11 2-15,9-3-2 16,6-1 0-16,1 2-9 15,8 5-66-15,1 2-23 16,4 0-61-16,-1 0-258 16</inkml:trace>
  <inkml:trace contextRef="#ctx0" brushRef="#br0" timeOffset="47563.98">8704 8271 392 0,'0'0'164'15,"0"0"-116"-15,0 0-16 16,0 0 79-16,0 0-24 16,0 0-40-16,35-82-2 15,-33 78-9-15,-2 4 9 16,0 0-10-16,0 0-13 0,-4 28-3 15,-25 29 9-15,-17 23 1 16,-10 18-7-16,-7 8-9 16,1-2 11-1,4-4 11-15,4-7-8 0,8-7-13 16,3-6-3-16,5-9 0 16,7-9-2-16,4-10-3 15,7-8-5-15,5-10 2 16,4-10-5-16,6-10 2 15,3-8-22-15,2-4-33 16,0-2-48-16,0 0-53 16,2-4-98-16,20-20-145 15</inkml:trace>
  <inkml:trace contextRef="#ctx0" brushRef="#br0" timeOffset="48322.18">9073 8442 638 0,'0'0'88'0,"0"0"-59"15,0 0 61-15,0 0-8 16,0 0-42-16,0 0-30 16,-18 18-6-16,7 24 13 15,3 4 19-15,0-4-25 16,8-10-2-16,0-4 9 16,4-3-5-16,19-5-8 15,6-4 4-15,4-2-1 16,-1 0 8-16,-1 0-7 0,-6 0 7 15,-5 0-1-15,-3 2-3 16,-1-2 2-16,-3 2 4 16,-1-2-3-16,-3 0 2 15,-7 0 0-15,-2-2-4 16,0 4 6-16,-7 2 2 16,-22 8 2-16,-10 2-11 15,-11 0-7-15,-2-4-3 16,4-6 1-16,3-6-3 15,10-7-10-15,6-5-36 16,11 0-21-16,7-28-43 16,8-12-75-16,3-9-67 0,0-1-100 15</inkml:trace>
  <inkml:trace contextRef="#ctx0" brushRef="#br0" timeOffset="48534.01">8982 8488 607 0,'0'0'72'0,"0"0"-36"16,0 0 75-16,0 0-30 16,91-116-32-16,-47 95-14 15,6 3 3-15,-1 3-5 16,-4 0-11-16,-8 4-10 16,-3 1-8-16,-5 2-4 15,-5-1-5-15,-5 4-50 0,-2 1-32 16,-5 1-46-1,-8-1-121-15,-4 2-209 0</inkml:trace>
  <inkml:trace contextRef="#ctx0" brushRef="#br0" timeOffset="55731.24">16208 3625 534 0,'0'0'11'16,"0"0"11"-16,0 0 60 16,0 0-27-16,0 0-9 15,0 0-23-15,0 0-19 16,-27-16-2-16,15 44 5 15,-3 16 29-15,-3 17 5 16,1 13 1-16,-4 10-2 0,-1 6-16 16,0 1-4-1,2-13-2-15,3-8-8 16,5-16-7-16,5-10 2 0,3-14-2 16,4-10 2-16,0-10 3 15,0-6 1-15,0-4 1 16,0 0 28-16,0 0 11 15,0 0 0-15,0-12-2 16,0-16-30-16,9-16-13 16,5-10-2-16,5-10-1 15,4-11-1-15,1-7 1 16,1-2-1-16,11 4-1 16,-1 8-5-16,1 14 0 15,1 13-2-15,-1 11 6 16,-3 8-1-16,-2 6-4 0,-2 6 5 15,0 6-5-15,0 0 0 16,0 6 1-16,0 2-2 16,-2 0-28-16,-2 0-19 15,-6 14-20-15,-3 4-1 16,-5 2-25-16,-4 2-82 16,-7-2-38-16</inkml:trace>
  <inkml:trace contextRef="#ctx0" brushRef="#br0" timeOffset="55950.25">16057 4123 672 0,'0'0'80'16,"0"0"-71"-16,0 0 48 15,0 0 14-15,0 0-47 16,0 0-5-16,171-13-13 15,-66-1-1-15,-1-1-5 16,-2 0-14-16,-8 1-80 16,-11-1-67-16,-12-2-66 15</inkml:trace>
  <inkml:trace contextRef="#ctx0" brushRef="#br0" timeOffset="56615.64">17224 3389 422 0,'0'0'2'0,"0"0"-2"16,0 0 37-16,0 0 38 15,0 0-4-15,0 0-11 16,-2-89 5-16,2 80-6 15,0 2-11-15,0-3 3 16,0 2-10-16,0 0-3 16,0-2-1-16,-3 2-4 15,2 0-10-15,1 2 6 16,-4 2-8-16,4 4 1 16,0-2-5-16,0 2-8 15,0 0-2-15,0 0-7 16,-4 0-4-16,-2 30-7 0,-10 25 10 15,-6 21 1-15,-7 12 6 16,-2 6 2-16,-2-2 4 16,1-5-2-16,5-4 0 15,3 0-3-15,6-1 0 16,2-4 6-16,2-4 1 16,4-7-5-16,-1-9-3 15,1-12-3-15,4-6-1 16,4-8-1-16,0-4 1 15,2-7-2-15,0-7 0 16,0-5-1-16,0 0 0 16,0-1 1-16,0-5-3 0,0 4 2 15,0-6-21 1,0 2-50-16,0-2-43 0,0 2-3 16,0-3-99-16,2 0-289 15</inkml:trace>
  <inkml:trace contextRef="#ctx0" brushRef="#br0" timeOffset="58805.33">9425 8173 522 0,'0'0'22'0,"0"0"-19"16,0 0 4-16,0 0 42 15,0 0 36-15,0 0-34 16,0 0-18-16,0-32-13 16,0 32 6-16,0 0 1 15,0 0-7-15,0 0-4 16,0 0 0-16,0 6-5 16,0 22 2-16,-9 20 20 15,-15 29 15-15,-12 27 11 16,-8 14 0-16,-12 10-11 0,-4 1-4 15,0-7-8 1,4-10-13-16,10-11-9 0,12-17-7 16,12-12 1-16,6-14-2 15,7-8 0-15,3-11-2 16,1-12-3-16,-2-8 0 16,4-7 0-16,2-6-1 15,1-4-1-15,0-2-12 16,0 0-19-16,0 0-32 15,0 0-49-15,9-20-10 16,13-8 15-16,9-7-72 16,8-7-81-16</inkml:trace>
  <inkml:trace contextRef="#ctx0" brushRef="#br0" timeOffset="59670.01">9802 7824 154 0,'0'0'345'0,"0"0"-306"16,0 0 45-16,0 0 6 16,0 0 2-16,0 0-3 15,-24-72-41-15,22 72-14 16,2 0-13-16,-3 12-8 15,-4 26 20-15,-4 18 47 16,-4 8-27-16,-1 0-26 16,-2-1-5-16,5-11 4 15,0-6-8-15,4-8-7 16,6-10-6-16,3-8-2 16,0-6-1-16,0-5-2 15,0-8 0-15,12-1 0 16,5 0-1-16,12 0 1 0,2-12 2 15,5-8 7-15,2-2-9 16,-2-2-13-16,-5 2 4 16,-4 0-5-16,-5-2 5 15,-6 6 1-15,-6 0 1 16,-7 6 7-16,-1 6 0 16,-2 2 0-16,0 4 0 15,0 0-4-15,0 0 3 16,0 26-4-16,-2 12 5 15,-14 8 2-15,0 8 1 16,3 0 1-16,2 4 1 16,2-1 8-16,0-3-5 15,1-2-3-15,-2-4 0 16,2-4-2-16,-1-6-1 0,1-3-1 16,2-10 1-16,4-4-2 15,0-6-1-15,0-4 0 16,2-7-23-16,0-4-66 15,0 0-71-15,0 0-27 16,4-20-162-16</inkml:trace>
  <inkml:trace contextRef="#ctx0" brushRef="#br0" timeOffset="61429">16816 4841 323 0,'0'0'212'0,"0"0"-194"16,0 0 82-16,0 0-17 16,0 0 23-16,0 0-51 15,0 0-2-15,11-69-6 16,-11 69 2-16,0 0-26 15,0 0-23-15,0 20-1 16,0 26 1-16,0 19 11 16,-2 9 22-16,-16 2-15 0,-2-4 2 15,-2-6 1 1,-3-8-3-16,3-9-9 0,2-13-1 16,9-10-2-16,4-10-5 15,5-6 0-15,2-4-1 16,0-2 0-16,0 0-9 15,6 0-4-15,23 0 13 16,14-2 22-16,4-2-21 16,4 0 4-16,-2 0-3 15,-6 0 0-15,-8-10-1 16,-6 2 1-16,-6 0-2 16,-12-2 0-16,-7 0 3 15,-2-2-1-15,-2 0-1 0,0 0 3 16,0 4-1-16,0 2 5 15,0-1 0-15,0 7-5 16,0 0 5-16,-6 0-8 16,-8 25-7-16,-6 21 7 15,-2 14 1-15,-3 6 4 16,3-2-3-16,4-4 3 16,5-3 4-16,-1-5-7 15,6-8 1-15,0-6-3 16,0-6 0-16,1-4-3 15,-2-4-18-15,0-6-74 16,0-4-69-16,-2-8-56 0,2-6-185 16</inkml:trace>
  <inkml:trace contextRef="#ctx0" brushRef="#br0" timeOffset="64506.62">2784 6868 429 0,'0'0'41'0,"0"0"-36"15,0 0 33-15,0 0 29 16,0 0 4-16,0 0-12 16,0 0-9-16,-45-43-10 15,45 42-13-15,0 1-12 16,0-2 5-16,9-2-5 16,23-4 1-16,18-5 0 15,22-5 3-15,14-4-4 16,15-1-5-16,4-6 1 15,-1 3 4-15,-3 2-4 16,-5 4-8-16,-7 4-2 16,-10 6 0-16,-9 4 0 0,-15 2 4 15,-12 2-5 1,-10 0-3-16,-10-2 3 0,-8 2 3 16,-6 0 0-1,-2 0 3-15,-3 0 4 0,-1 0-1 16,-3 0 7-16,0 2-3 15,0-4-7-15,0 2 1 16,0-4-3-16,0-4-4 16,-7-2 4-16,-9-2 1 15,-7-4 0-15,-6-2-1 16,-2-2-4-16,-6 4 0 16,-1 0 0-16,0 4 4 15,5 3 1-15,8 4-5 16,9 3 3-16,8 1-3 15,8 2 0-15,0-2 0 0,0 3-18 16,0 0 1-16,22 0 17 16,9 12 4-16,11 6 0 15,0-1-2-15,1-2-2 16,-1-1 0-16,-4 1 1 16,-2-1-1-16,-5-2 1 15,-7 0 0-15,-3 4-1 16,-11 0-1-16,-4 2-5 15,-6 6 5-15,0 6 1 16,-8 8 16-16,-19 6-6 16,-4 5-5-16,0-5-2 15,7-6 0-15,4-8-3 0,7-8-7 16,5-8-46-16,4-6-26 16,4-2-5-16,0-2-53 15,0-4-91-15,0 0-109 16</inkml:trace>
  <inkml:trace contextRef="#ctx0" brushRef="#br0" timeOffset="66574">8120 6399 495 0,'0'0'47'15,"0"0"-42"-15,0 0 10 16,0 0 76-16,0 0-15 16,0 0-48-16,-4 0-10 15,4 0-8-15,0 0 5 16,0 0 9-16,0-3-4 16,0 3 1-16,0 0 4 15,0-1 1-15,0 1-2 16,0 0-3-16,0 0 1 0,0 0-3 15,0 0-7-15,0 0-1 16,0 0 1-16,0 0-2 16,0 0-2-16,0 0 1 15,0 0-6-15,0 0 5 16,0 0-1-16,0 0-1 16,0 0-3-16,0 0-3 15,0 0-2-15,0 0 2 16,0 0 1-16,0 0 3 15,15 0 1-15,5 0-4 0,7 0 10 16,2 0-10 0,2-4 3-16,0-2-2 0,-2-1-1 15,2 1-1 1,-4 1 2-16,-3-2-1 0,-4 1 0 16,-6 4 1-16,-7-1-4 15,-7 3 4-15,0 0-4 16,0 0-2-16,0 0-8 15,0 0 12-15,-27 3 0 16,-11 12 0-16,-9 0-1 16,-5 2-3-16,4-3 3 15,8-2 1-15,4-5 3 16,10 0-2-16,5-3 0 16,11 0-1-16,2-4 0 15,8 0-2-15,0 0 2 0,0 0-19 16,0 0 2-16,0 0 17 15,21 0-6-15,6 0-10 16,10 0-26-16,10 0-17 16,9-12-23-16,8-2-82 15,1-7-129-15</inkml:trace>
  <inkml:trace contextRef="#ctx0" brushRef="#br0" timeOffset="67434.39">9635 6082 493 0,'0'0'60'0,"0"0"-58"16,0 0 6-16,0 0 75 15,0 0 5-15,0 0-60 16,-5 0-2-16,18 0-12 16,8 0-6-16,6 0-1 15,-1 0-2-15,-1-3 0 16,-1-1-1-16,-4-1 2 15,-1-1 2-15,-7-1 2 0,-4 6-4 16,-5-1-2 0,-3 2-3-16,0 0 3 0,0 0 3 15,-8 0 24-15,-24 0-26 16,-7 7-3-16,-9 7-1 16,6 1 0-16,7-5 0 15,8-4-1-15,11 0 1 16,7-4 0-16,7 0 0 15,2-2-1-15,0 0 0 16,0 0-2-16,0 0 2 16,18 0 5-16,5 0 0 15,3 0-1-15,1 0-1 16,0-4-2-16,-1-4 0 16,1 0 0-16,-2 0 0 15,-1-1-1-15,-6 2 5 0,-9 3 0 16,-5 4 5-1,-4 0 1-15,0 0 3 0,0 0 2 16,-4 0 10-16,-19 0-23 16,-3 0-3-16,-3 4 0 15,7 2 1-15,6-2-1 16,9 0 2-16,3-4-2 16,2 2-1-16,2-2 1 15,0 0-2-15,0 0-14 16,0 0-16-16,10 0 13 15,11 0-6-15,6 0-29 16,2 0-50-16,-5-6-99 0,-6-2-120 16</inkml:trace>
  <inkml:trace contextRef="#ctx0" brushRef="#br0" timeOffset="72075.15">17449 3685 482 0,'0'0'30'0,"0"0"-26"15,0 0 14-15,0 0 31 16,0 0-3-16,0 0-20 16,0 0-23-16,0 0 25 15,0-26-2-15,0 26 3 16,0 0-1-16,0 0 4 0,0 0-3 15,0 0-2-15,0 0-3 16,0 0-4-16,0 0-4 16,0 0-8-16,0 0-6 15,0 0-2-15,0 21-6 16,-4 16 6-16,-6 12 15 16,-1 1-6-16,-2 2-3 15,1-4 1-15,-1-2 1 16,3-2-2-16,2-8 2 15,2-4-5-15,1-10 0 16,1-4-3-16,2-8 3 16,0-2-1-16,2-5 0 15,-2-3-1-15,2 0 1 16,0 0 4-16,0 0 0 0,0 0 13 16,0 0 18-1,0-11 1-15,0-11-27 0,0-7 2 16,4-6-3-16,5-7-3 15,4-4-2-15,5-6 1 16,2-4-6-16,4 0-4 16,3 0 4-16,0 1 1 15,2 11-1-15,-2 4 0 16,-3 8-9-16,1 8 9 16,-2 4 1-16,2 6-1 0,2 4-1 15,0 6-1-15,0 4-5 16,-2 0 5-1,-4 0-1-15,-5 6-18 0,-3 8-15 16,-1 4-16-16,-8 2-20 16,-1 2-59-16,-3-2-120 15,0-4-144-15</inkml:trace>
  <inkml:trace contextRef="#ctx0" brushRef="#br0" timeOffset="72296.09">17463 3876 552 0,'0'0'37'0,"0"0"-34"0,0 0 75 16,0 0 30-16,0 0-82 16,0 0-11-16,23 0-1 15,9 0-5-15,1 0-7 16,5-10-2-16,2 2-15 15,0 2-66-15,0 2-71 16,-1-4-52-16</inkml:trace>
  <inkml:trace contextRef="#ctx0" brushRef="#br0" timeOffset="73051.39">18407 3270 340 0,'0'0'56'16,"0"0"-45"-16,0 0 70 15,0 0 1-15,0 0-15 16,0 0-5-16,-9-46-25 16,9 42 10-16,0 0-4 15,0 0-4-15,0 0-12 16,0 2 5-16,0 2 7 16,0 0-6-16,0 0-15 15,0 0-15-15,0 0-3 0,0 24-4 16,-2 16 4-1,-2 17 0-15,-2 11 2 16,-2 6-2-16,-1 2 9 0,-4-4-1 16,4-4 0-16,-2-4 3 15,-1-1 3-15,3-3 0 16,1-2-3-16,1 0-4 16,3-4-2-16,-1-4 0 15,3-5 0-15,-1-5-1 16,3-2 0-16,-2-4-1 15,0 2 3-15,0-4-3 16,0 0-2-16,-3-2 2 16,3-4-2-16,0 0-1 15,-1-4 0-15,2-4 0 0,-2-1 1 16,3-6 0-16,-2 0-1 16,2-4 0-16,0-3 0 15,0 0-1-15,0-4-1 16,0 0-5-16,0 3-19 15,0-3-22-15,0 0-16 16,0 0-43-16,0 0-176 16</inkml:trace>
  <inkml:trace contextRef="#ctx0" brushRef="#br0" timeOffset="77405.12">2840 3364 364 0,'0'0'176'0,"0"0"-168"16,0 0-5-16,0 0 41 0,0 0 32 16,0 0-7-1,0 0-18-15,0 0-23 0,-72 0 0 16,72 0-7-16,12 0-18 16,17-1 12-16,17-7-3 15,21-6 8-15,13-3 7 16,9 2-10-16,1 0-5 15,-4 3-2-15,-8 4 0 16,-9 0-7-16,-5 2 2 16,-8 0-2-16,-2 2 1 15,-8-2-3-15,-1-2 1 16,-7 2-1-16,-2-2 1 16,-5 2 0-16,-11 0-1 15,-7 4 0-15,-5 0 4 16,-8 2-1-16,0 0 6 15,0 0 10-15,0 0-3 0,0-2-5 16,0 2-3-16,0-2 38 16,-4-2-37-16,-6-2-9 15,-5 0 0 1,-4-4-1-16,-3 0 2 0,-4 0-2 16,-4 2-1-16,4 0 1 15,6 0 0-15,6 4 0 16,9 0 1-16,3 2-1 15,2 2-2-15,0-2-27 16,0 2 1-16,0 0 10 16,0 0 13-16,14 0 5 0,3 6 0 15,6 8 0 1,-5 4 0-16,2 0-1 0,-4 2 0 16,-6 0-1-1,-2 2-9-15,-8 4-35 0,0 6-47 16,0 3-27-16,-18-3-63 15,-5-6-104-15</inkml:trace>
  <inkml:trace contextRef="#ctx0" brushRef="#br0" timeOffset="86213.52">13499 1215 426 0,'0'0'28'0,"0"0"-17"15,0 0 35-15,0 0 40 16,0 0-11-16,0 0-40 15,0 0-5-15,8-51 10 16,-5 48 4-16,-1-1-8 16,-2 0 0-16,0 0-1 15,0 4-4-15,0 0-1 16,0 0-4-16,0 0-12 16,0 0-14-16,0 0 0 15,2 22-7-15,-2 26 7 16,2 20 7-16,-2 12 11 15,0 6 0-15,0-1 5 0,0-9-6 16,0-10-2-16,-2-10-5 16,0-14-5-16,0-7-2 15,2-11-1-15,0-6 0 16,0-9 1-16,0-4-2 16,0-3 1-16,0-2 3 15,0 0 5-15,0 0 27 16,0-11 8-16,0-15-19 15,0-14-26-15,0-12 9 16,0-10-9-16,0-12-1 16,6-8 0-16,10-7-6 15,1 3-4-15,6 6 5 0,-1 12 2 16,0 13-9-16,3 14 13 16,-5 10 0-16,3 5-8 15,-2 8 7-15,2 4-6 16,4 6-4-16,-3 2-5 15,1 6-11-15,-1 0-4 16,-2 0-20-16,-1 4 12 16,-2 9-16-16,-5 5-35 15,-5 1-56-15,-9-1-69 16,0-1-247-16</inkml:trace>
  <inkml:trace contextRef="#ctx0" brushRef="#br0" timeOffset="86456.14">13449 1548 699 0,'0'0'65'0,"0"0"-65"16,0 0 1-16,0 0 47 15,0 0 3-15,0 0-35 16,96-4-12-16,-44-6 1 15,1 2-1-15,-2-2-4 16,3 0-1-16,-1 0-13 16,-2 2-47-16,-4 1-78 15,-9-3-81-15,-9 6-220 16</inkml:trace>
  <inkml:trace contextRef="#ctx0" brushRef="#br0" timeOffset="88050.18">10077 2318 724 0,'0'0'14'15,"0"0"-12"-15,0 0-2 16,0 0 15-16,0 0 19 16,0 0-23-16,0 0-11 15,12-2 1-15,-3 24 0 16,5 0 3-16,-3-2 7 15,-3-4-4-15,4-6 4 16,-1-4 2-16,5-4 12 16,10-2 1-16,15-4 1 15,12-24-2-15,12-12-1 16,4-4-5-16,-7-1-6 0,-11 8-1 16,-13 2-5-16,-9 9-5 15,-11 4 2-15,-2 2-4 16,-5 6 0-16,-1 2-4 15,9 2-34-15,3-2-61 16,11 0-56-16,7-4-107 16</inkml:trace>
  <inkml:trace contextRef="#ctx0" brushRef="#br0" timeOffset="89088.13">14423 1568 810 0,'0'0'0'16,"0"0"1"-16,0 0-1 16,0 0 20-16,0 0 9 15,-136 120-15-15,98-74-4 16,1 0 8-16,1-2-4 15,-2-4-6-15,6-1-5 16,9-10-3-16,4-6 0 16,15-9-21-16,4-6-67 15,2-8-91-15,31 0-40 0,17-30-187 16</inkml:trace>
  <inkml:trace contextRef="#ctx0" brushRef="#br0" timeOffset="89600.26">15221 950 780 0,'0'0'7'0,"0"0"8"16,0 0 53-16,0 0-5 15,0 0-45-15,0 0-18 0,0 48 0 16,-12 24 19-16,-19 13 6 15,-9 7 25-15,-5-2-29 16,-5-6-4-16,0-7-4 16,10-17-7-16,9-12-4 15,11-16 1-15,11-16 2 16,3-8-1-16,6-8-3 16,0 0 13-16,0-10 23 15,0-22-32-15,11-16-3 0,18-8 8 16,6-12-7-1,8-11-3-15,1-3-2 16,2 0-12-16,0 10 11 16,-5 13-15-16,-2 18 16 15,-11 13 4-15,-5 13-7 16,-1 13 5-16,-1 2-1 16,0 10-4-16,2 25 3 0,-3 10-6 15,-3 8 8-15,0 7 2 16,-2-2 0-16,-1 2 2 15,-2-4-3-15,-1-1-1 16,1-5 0-16,-6-6 0 16,-1-4-6-16,-5-6-66 15,0-6-19-15,0-6-55 16,-5-6-146-16,-21-10-215 16</inkml:trace>
  <inkml:trace contextRef="#ctx0" brushRef="#br0" timeOffset="89793.9">14924 1449 746 0,'0'0'46'0,"0"0"-16"16,0 0 21-16,0 0 6 15,0 0-52-15,148-51-5 16,-69 40 0-16,8 1-18 15,5 2-85-15,1 0-107 16,-3 0-121-16</inkml:trace>
  <inkml:trace contextRef="#ctx0" brushRef="#br0" timeOffset="90018.4">16140 1333 624 0,'0'0'76'0,"0"0"-54"16,0 0 29-16,0 0-2 16,0 0-17-16,-19 119 56 15,-14-33-14-15,-15 14 10 16,-10 13-7-16,-8 7-41 16,-3 0-29-16,2-6-7 15,13-12-38-15,13-17-100 0,2-19-58 16,1-16-278-16</inkml:trace>
  <inkml:trace contextRef="#ctx0" brushRef="#br0" timeOffset="91607.07">9747 3539 362 0,'0'0'215'0,"0"0"-205"16,0 0 12-16,0 0 53 16,0 0 19-16,0 0-59 15,0-18-34-15,4 18 2 16,2 6-3-16,2 12 27 16,0 2-5-16,1-2-6 15,-3-6-8-15,3-4-1 0,3-6 3 16,4-2 0-1,12-2 15-15,15-28 5 0,11-14-5 16,6-6-15-16,9-4-5 16,-7 6-5-16,-2 3 0 15,-5 4-22-15,-3 2-57 16,1 5-34-16,-4 2-95 16,-4 0-69-16</inkml:trace>
  <inkml:trace contextRef="#ctx0" brushRef="#br0" timeOffset="92889.33">16974 970 551 0,'0'0'197'0,"0"0"-189"0,0 0 24 15,0 0 55-15,0 0 16 16,-44-102-44-16,44 102-48 16,0 8-11-16,0 36 0 15,-5 22 9-15,-3 14 38 16,-11 3-7-16,0-5-11 16,1-6-5-16,-3-4-2 15,6-12-8-15,3-8-9 16,6-13-4-16,2-11-1 15,2-10 1-15,2-8-1 16,0-4 1-16,0-2 0 16,0 0 4-16,-3-2 4 15,3-24-5-15,0-10-4 16,0-8 0-16,0-11 0 16,0-5-1-16,15-10 2 15,6-2-2-15,8 0 0 0,4 3-1 16,3 9-2-16,4 12-1 15,-2 16 5-15,0 14 0 16,-3 10 0-16,3 8-1 16,1 0 1-16,-2 24-1 15,-3 10-2-15,-10 4-1 16,-9 5 2-16,-12-3 1 16,-3 2 1-16,-20-2 0 15,-25-2 0-15,-8-6 0 16,2-6-6-16,8-8-13 15,15-8 17-15,12-8-13 16,9 0 15-16,7-2 1 0,0 0-1 16,0 0-8-16,0 6-11 15,24 2 19-15,12 8 3 16,4 4-1-16,0 4-2 16,-2 4 0-16,-4 2 0 15,-3 3 1-15,-7-1-1 16,-8-4-3-16,-10-4 1 15,-6-3-3-15,0 0 4 16,-26-3 1-16,-19-2 8 16,-10-2 2-16,-10-4-9 15,-4-6 1-15,7-4-2 16,4 0 0-16,8 0 0 0,13-6-5 16,10-2-20-16,16-2-9 15,11 0-34-15,4-6-63 16,43-6-227-16</inkml:trace>
  <inkml:trace contextRef="#ctx0" brushRef="#br0" timeOffset="93122.67">17923 1385 882 0,'0'0'36'0,"0"0"-34"16,0 0 2-16,0 0 1 16,0 0 55-16,-60 135-18 15,9-59-23-15,-15 6-12 16,-13 4 3-16,-8 6-10 16,-4-3-20-16,3-5-101 15,11-12-237-15</inkml:trace>
  <inkml:trace contextRef="#ctx0" brushRef="#br0" timeOffset="94238.3">10156 4674 401 0,'0'0'279'15,"0"0"-263"-15,0 0-8 16,0 0 0-16,0 0 16 16,0 0-11-16,21 40-1 15,-11-16-8-15,-3 0 12 0,2-8 15 16,-2-3-9-16,2-6-8 15,1-7 9-15,9 0 7 16,10-6-6-16,15-30-4 16,12-10-11-16,8-6-4 15,1 0-2-15,-5 3-3 16,-9 3-19-16,-3 6-64 16,-11 4-56-16,-10 4-101 15</inkml:trace>
  <inkml:trace contextRef="#ctx0" brushRef="#br0" timeOffset="95710.84">18777 1024 315 0,'0'0'277'0,"0"0"-269"16,0 0 5-16,0 0 44 15,0 0 25-15,0 0-43 16,-34-102-20-16,-1 98-10 16,-15 4-7-16,-4 0-1 15,-8 24 1-15,2 17 1 16,1 9 25-16,7 9 19 16,13 4-11-16,7-1-10 15,16-8 6-15,16-8-15 16,0-8-6-16,21-6-5 0,18-7 2 15,19-7 15 1,16-10-9-16,8-5-9 0,10-3-5 16,-1 0-79-16,-8 0-57 15,-6-11-120-15,-12-3-269 16</inkml:trace>
  <inkml:trace contextRef="#ctx0" brushRef="#br0" timeOffset="95951.01">19385 1355 694 0,'0'0'38'0,"0"0"-21"16,0 0 18-16,0 0 15 0,0 0 18 16,-107 108-23-16,67-51-26 15,-7-1 23-15,-6 4 4 16,1-4-14-16,3-4-25 15,7-8-6-15,6-1-2 16,7-7-18-16,7-4-50 16,11-8-39-16,9-10-101 15,2-14-165-15</inkml:trace>
  <inkml:trace contextRef="#ctx0" brushRef="#br0" timeOffset="96812.45">20167 946 637 0,'0'0'48'16,"0"0"16"-16,0 0 35 16,0 0-10-16,0 0-46 15,0 0-43-15,0 4-3 16,-4 40 3-16,-9 10 26 16,-1 7-11-16,-1-3-4 15,3-4 19-15,-1-4-8 16,4-6-19-16,-3-4-3 0,2-4-3 15,-2-6-36-15,1-3-68 16,0-13-110-16,-1-10-216 16</inkml:trace>
  <inkml:trace contextRef="#ctx0" brushRef="#br0" timeOffset="97132.01">20060 984 689 0,'0'0'23'16,"0"0"53"-16,0 0 11 16,0 0-31-16,0 0-37 15,0 0-18-15,147-54 0 16,-102 84 3-16,1 8 0 0,-1 10 2 16,-7 5 8-16,-5-1-1 15,-8 2 4-15,-7-4 5 16,-11-6 0-16,-7-4-11 15,0-3 0-15,-17-5-2 16,-20-1 10-16,-19-3 8 16,-13 1-20-16,-2-7-5 15,-3-2 2-15,5-8-4 16,9-6 0-16,8-6-5 16,15 0-11-16,11 0-31 15,16-12-24-15,10-4-55 16,0-6-202-16</inkml:trace>
  <inkml:trace contextRef="#ctx0" brushRef="#br0" timeOffset="97405.2">20730 1421 802 0,'0'0'6'0,"0"0"-3"16,0 0-3-16,0 0 6 0,0 0 39 15,-73 147-19-15,29-99-12 16,-10 0 9-16,-2-6 0 16,3-4-21-16,6-8-2 15,12-2-24-15,10-7-30 16,7-6-58-16,14-8-119 15,4-7-234-15</inkml:trace>
  <inkml:trace contextRef="#ctx0" brushRef="#br0" timeOffset="98203.63">21419 866 473 0,'0'0'14'16,"0"0"4"-16,0 0 65 0,0 0 18 15,0 0-43-15,0 0-19 16,25-32-4-16,-25 30 10 16,0 2-3-16,0 0-15 15,0 0-8-15,0 0-1 16,0 0-1-16,0 0-8 16,0 0 0-16,0 0-9 15,0 30-3-15,-10 16 3 16,-9 12 15-16,-4 2 7 15,3-2-4-15,1-5 5 16,5-7-1-16,3-4-1 16,2-8-11-16,4-4 3 15,5-6-5-15,0-8 1 16,0-6-1-16,2-2-4 0,23-4 5 16,16-4 24-16,7 0-17 15,12 0-10-15,1 0-3 16,-6-4 0-16,-3-6-3 15,-8-2-2-15,-6-2-1 16,-7-2-20-16,-2 0-62 16,-11 0-45-16,-7 0-21 15,-9 0-130-15,-2 0-173 16</inkml:trace>
  <inkml:trace contextRef="#ctx0" brushRef="#br0" timeOffset="98464.99">21386 1087 559 0,'0'0'40'15,"0"0"-7"-15,0 0 102 16,0 0-32-16,0 0-49 16,0 0-33-16,11-18 2 15,18 14-4-15,8-2-3 16,9-1-2-16,2 3-12 15,6-2 0-15,2 1-2 16,-3 2-3-16,-4-1-6 0,-6 2-52 16,-10 0-51-16,-9-1-22 15,-8-4-57-15,-12 3-32 16</inkml:trace>
  <inkml:trace contextRef="#ctx0" brushRef="#br0" timeOffset="98718.24">21312 850 579 0,'0'0'24'16,"0"0"35"-16,0 0 85 0,0 0-34 15,0 0-68 1,0 0-42-16,35-42 27 0,6 32-23 15,5 0-3-15,8 0 3 16,6 3-4-16,1 2 0 16,1 1-1-16,-2 2-28 15,-4 0-65-15,-5 2-72 16,-8-2-83-16</inkml:trace>
  <inkml:trace contextRef="#ctx0" brushRef="#br0" timeOffset="101399.06">9657 8699 494 0,'0'0'154'0,"0"0"-139"16,0 0-11-16,0 0 69 15,0 0 7-15,0 0-55 16,0 0-17-16,0 0 13 16,73-75-15-16,-17 47-3 15,2-2 7-15,-4 2 0 16,-10 6-1-16,-8 4-3 15,-9 8-4-15,-11 4-1 16,-8 4-1-16,-6 2 0 16,-2 0-6-16,0 0 6 0,0 0 2 15,-24 12-2 1,-14 14-10-16,-8 4 10 0,-6-2 0 16,3-2 1-16,7-4-1 15,6-1 1-15,9-8-1 16,9 0 1-16,10-8 0 15,5-3-1-15,3-2-2 16,0 0 2-16,0 0 0 16,5 0 1-16,17 0 13 15,14-11 3-15,4-6-11 16,3-1-2-16,-4 3-3 16,-1-2-1-16,-7 5 0 15,-2 2-1-15,-6 2-24 0,-7 2-36 16,3 2-104-1,-6-2-98-15</inkml:trace>
  <inkml:trace contextRef="#ctx0" brushRef="#br0" timeOffset="104217.43">18318 5366 542 0,'0'0'41'0,"0"0"-28"16,0 0 26-16,18-131 60 15,-18 102-19-15,0-2-43 16,0 3-26-16,0 4 0 16,-11 2 7-16,-7 8 7 15,-3 6 4-15,-3 6-25 16,-3 2-3-16,-2 0-1 15,3 6-1-15,1 12 1 16,7 2 0-16,7 2-1 16,5 4-4-16,4 7 4 15,2 3-2-15,0 4 6 16,15 6 0-16,14 0 5 16,2 2 1-16,4 2 2 15,2 0 9-15,-5 0-5 0,-4-4-3 16,-4-1-3-16,-8-4-3 15,-12-2-3-15,-4-5-2 16,0 0 4-16,-13-6-4 16,-7-8 28-16,-5-6-18 15,5-6 3-15,0-8 5 16,2 0 7-16,3-16 0 16,-1-18-12-16,9-10-1 15,7-10 3-15,0-8-14 16,9-3-2-16,18 5 0 15,8 8 1-15,4 6-4 0,7 4-34 16,3 2-16-16,4 2-19 16,8 2 4-16,1 1-15 15,3 3-76-15,-7 4-79 16,-11 4-136-16</inkml:trace>
  <inkml:trace contextRef="#ctx0" brushRef="#br0" timeOffset="111788.25">14270 497 480 0,'0'0'117'0,"0"0"-63"16,0 0-6-16,0 0-5 16,0 0-14-16,0 0-15 15,0 0 3-15,-68 84 12 16,22-7 36-16,-19 21-8 16,-15 22-4-16,-14 14 21 15,-10 7-42-15,-8 5-14 16,3 1 7-16,4 1-4 15,7 0 0-15,11-5 2 16,12-15-12-16,10-16-2 16,11-23 3-16,17-17-2 0,8-18-5 15,11-14-1 1,5-8-4-16,6-14 2 0,4-6-2 16,3-8 0-16,0-2-4 15,0-2-33-15,0 0-32 16,0 0-24-16,14 0-46 15,21-2-6-15,17-20-148 16</inkml:trace>
  <inkml:trace contextRef="#ctx0" brushRef="#br0" timeOffset="112963.24">19169 3407 800 0,'0'0'47'15,"0"0"-31"-15,0 0 7 16,0 0 19-16,0 0-17 0,0 0-22 16,-47 132 24-1,11-44 18-15,-3 6-14 0,-2-8 7 16,5-9-18-16,7-9-5 15,8-12 1-15,5-14-3 16,3-14-2-16,5-11 6 16,6-10-6-16,0-7 2 15,2 0 10-15,0 0 13 16,0-7 6-16,0-24 5 16,12-13-38-16,11-14-8 15,6-6-1-15,6-6 0 16,0-9-5-16,3-7-7 0,2-4-8 15,3 4-4 1,-1 12 5-16,-5 21 6 0,-6 20 6 16,-10 16 6-16,-8 13-4 15,-2 4 0-15,0 8-2 16,5 27 2-16,2 16-1 16,-2 14 6-16,-3 5 0 15,-2 4 2-15,-2-3 0 16,-5-8 3-16,-2-2-2 15,1-9 1-15,-1-4-4 16,-2-4 1-16,0-4-2 16,0-5-25-16,0-8-139 15,0-9-8-15,0-13-119 16,0-5-310-16</inkml:trace>
  <inkml:trace contextRef="#ctx0" brushRef="#br0" timeOffset="113178.83">19076 3793 831 0,'0'0'14'0,"0"0"3"16,0 0 92-16,0 0-13 16,0 0-82-16,0 0-8 15,175-62-5-15,-97 51-1 16,3-3-33-16,-6-1-50 15,-6 4-12-15,-7-3-51 0,-8-1-47 16,-4-1-78 0</inkml:trace>
  <inkml:trace contextRef="#ctx0" brushRef="#br0" timeOffset="113683.43">20063 3274 615 0,'0'0'3'16,"0"0"36"-16,0 0 64 15,0 0-18-15,0 0-33 16,0 0-28-16,0-60 3 16,0 60 10-16,0 0-5 15,0 0-6-15,0 0-3 0,0 0 5 16,0 0-7-16,0 0-4 15,0 0-3-15,0 0-9 16,0 0-5-16,0 4-4 16,0 18 4-16,0 12 1 15,0 8 8-15,-3 13 5 16,-1 5-1-16,-2 8 8 16,0 2-1-16,2-2-4 15,0-3 2-15,-1-3-6 16,1-4-2-16,-4 4-3 15,4 0 3-15,0 6 3 16,-3-1 5-16,1-3-8 16,-1 0-2-16,-4-8-2 15,2 0-2-15,3-8-2 0,-2-4-1 16,6-8-1-16,0-8 0 16,0-6 1-16,2-5-1 15,0-5 0-15,0-6-1 16,0-2-2-16,0 0-21 15,-2-4-26-15,2 0-59 16,-5 0-56-16,-3 0-1 16,-6-7-204-16</inkml:trace>
  <inkml:trace contextRef="#ctx0" brushRef="#br0" timeOffset="116865">7617 3054 503 0,'0'0'21'16,"0"0"-5"-16,0 0 38 15,0 0 31-15,0 0-49 0,0 0-25 16,0 0 8-16,73-12-3 16,-22-2 4-16,10-4-4 15,1 0 5-15,-4-3-8 16,-5 6-4-16,-8-2 3 16,-14 8-4-16,-11 0 0 15,-11 5-2-15,-7 4 0 16,-2 0-4-16,0 0 6 15,0 0-4-15,-31 0 38 16,-14 14-40-16,-15 7 1 16,-5 1-3-16,5-2 1 15,12-4-1-15,6-5 1 16,19-4 1-16,11-1-2 16,6-6 1-16,6 0-1 15,0 0-4-15,0 0-7 16,2 0 11-16,18 0 5 15,9 0 2-15,9-14-4 16,4 0-2-16,-1 0 1 0,-8 2-1 16,-6 2-1-16,-8 2 0 15,-5 3-1-15,-7 4 1 16,1 1-30-16,6-3-72 16,6 2-64-16,7-7-135 15</inkml:trace>
  <inkml:trace contextRef="#ctx0" brushRef="#br0" timeOffset="118347.3">20007 5410 671 0,'0'0'6'15,"0"0"-2"-15,0 0 7 16,0 0 65-16,0 0-18 16,-13-117-14-16,-8 94-28 15,-6 2 8-15,-4 6-19 16,-4 5 0-16,-5 7-1 15,-1 3 0-15,-1 4-4 16,2 23 3-16,2 6-2 0,7 4 3 16,11-1 1-16,8-4 6 15,12-4-4-15,0-8 3 16,0-4 3-16,25-8-6 16,8-8 8-16,13 0 5 15,6 0-10-15,2-16-1 16,-5-6-6-16,-9 0 1 15,-11-2-3-15,-6 2 4 16,-10 4 4-16,-7 2-2 16,-1 1 25-16,-5 8 11 15,0 0-16-15,0 3-10 16,0 4-3-16,0 0 3 16,0 11-17-16,-3 25 0 0,-7 16 2 15,-9 10 12-15,4 4-1 16,4 0 2-16,-2-3-3 15,4-8-8-15,2-4-4 16,-1-9 0-16,5-4-1 16,-4-4-5-16,3-2-30 15,0-6-65-15,4-4-43 16,0-10 0-16,0-12-192 16</inkml:trace>
  <inkml:trace contextRef="#ctx0" brushRef="#br0" timeOffset="119857.48">15895 992 352 0,'0'0'26'0,"0"0"-19"0,0 0 67 16,0 0 5-16,14-114 1 16,-12 94-6-16,-2 6-20 15,0 0-11-15,0 6 4 16,0 2-6-16,0 0-5 15,0 2-2-15,0 2 57 16,-19 2-91-16,-15 16 0 16,-33 34-4-16,-33 24 4 15,-29 19 20-15,-23 13 13 16,-11 8 13-16,1 2-5 0,17 0-15 16,25-9-5-16,29-9-11 15,21-5-7 1,19-9 0-16,13-10 0 15,9-10 1-15,5-14-2 0,6-12-2 16,7-8 0-16,4-8-1 16,4-5-2-16,3-6-39 15,0-7-38-15,27-1-16 16,25-3-8-16,22-3-35 16,10-21-157-16</inkml:trace>
  <inkml:trace contextRef="#ctx0" brushRef="#br0" timeOffset="121812.9">20539 3625 761 0,'0'0'41'0,"0"0"-22"15,0 0 12-15,0 0 18 16,0 0-22-16,0 0-14 16,0 0 37-16,0 157-3 0,-2-87 0 15,-7 2-15-15,3 0-3 16,-4-8-10-16,4-7-13 15,-1-11 4-15,1-12-5 16,1-8 1-16,-2-8-2 16,5-8-1-16,2-6 2 15,-3-4 0-15,3 0 2 16,0 0 6-16,-2-4 2 16,0-22-3-16,0-12-9 15,2-12-3-15,0-14-3 16,0-11 1-16,15-5 0 15,8 2-6-15,4 8 0 0,2 16 2 16,2 15 0-16,2 11 2 16,-2 12 1-16,3 10 2 15,-3 6 0-15,-4 0 0 16,-3 24-1-16,-1 9-1 16,-8 3-1-16,-6 4-1 15,-6-2 0-15,-3-2 2 16,0-2 3-16,-25-4 1 15,-4-2 12-15,-4-6-9 16,2-4 0-16,8-8-2 16,10-6 1-16,8-2-2 15,5-2 1-15,0 0-2 16,0 0-1-16,0 0-8 16,9 0 9-16,14 0-1 15,5 8 0-15,3 6 0 0,0 6 0 16,-4 2 1-16,-2 2-1 15,-5 2 1-15,-5 1-2 16,-6-4 1-16,-4 2-4 16,-5-3 5-16,0-2 7 15,-24 0 4-15,-16 0 0 16,-10-4-7-16,-3-6 0 16,-1-6-1-16,5-4-2 15,5 0-1-15,6 0 1 16,7-4-1-16,8-6-1 15,6 0-8-15,5 0-28 16,8-2-28-16,4-2-38 0,0-6-77 16,18-6-122-1</inkml:trace>
  <inkml:trace contextRef="#ctx0" brushRef="#br0" timeOffset="122569.96">21528 3162 466 0,'0'0'35'0,"0"0"-14"15,0 0 88-15,0 0 4 0,0 0-48 16,0 0-24-16,-2-10-13 16,2 10-4-16,0 0-14 15,0 0-7-15,0 16-2 16,0 14 18-16,4 10 16 16,1 10 2-16,2 11 1 15,-3 9 5-15,3 6-14 16,1 4-6-16,0 0-6 15,0-8 2-15,-1-3 7 16,0-5-4-16,-7 0 7 16,0-2-8-16,0-4-5 15,0-2-8-15,0-6 1 16,0-3-1-16,-5-5 0 16,1-4 1-16,-1-4-3 0,1 0-1 15,0 2 3-15,-1-1-1 16,0 1 0-16,-1 0-3 15,-1 0-1-15,1-3-2 16,-2 0 0-16,4-5 1 16,0 0-1-16,2-6 0 15,-1-4-1-15,1-6 2 16,2-4-2-16,0-2 0 16,0-4 0-16,0-2 2 15,0 0-2-15,0 0 0 16,0 0 2-16,0 0-2 15,0 0-9-15,0 0-17 16,0 0-22-16,-2-16-56 16,2-8-98-16,-4-10-67 15,-1-10-450-15</inkml:trace>
  <inkml:trace contextRef="#ctx0" brushRef="#br0" timeOffset="124308.34">8329 4287 524 0,'0'0'31'0,"0"0"-18"16,0 0 90-16,0 0 12 15,0 0-95-15,0 0-18 0,20 0 20 16,11 0 4-16,14-10 15 16,4-4-20-16,4 0-4 15,3-2-4-15,-4 0-3 16,-12 2-1-16,-11 4-3 16,-14 6-5-16,-10 2-1 15,-5 2-3-15,0 0 0 16,0 0 3-16,0 0 5 15,-25 6 5-15,-10 12-8 16,-10 4-2-16,-2 0 1 16,2-2 0-16,8-4-1 15,8-4 2-15,9-4-2 16,11-4 0-16,6-2 1 0,3-2-2 16,0 0-3-16,0 0-2 15,12 0 6-15,16-8 6 16,15-10-1-16,9-4-3 15,5-2-2-15,3 2-18 16,0-1-43-16,3 0-74 16,-5-4-193-16</inkml:trace>
  <inkml:trace contextRef="#ctx0" brushRef="#br0" timeOffset="126673.81">21353 5266 535 0,'0'0'9'0,"0"0"-8"0,0 0 44 15,0 0 23-15,0 0-42 16,0 0-18-16,0 0-7 15,0 12 9-15,0-11 5 16,0-1-1-16,0 3 4 16,0-3 5-16,0 0-4 15,0 0 0-15,0 0-6 16,0 0-2-16,0 0-1 16,0 0-5-16,0 0 1 15,0 0 0-15,0 0 1 16,0 0-5-16,0 0 2 15,0 0 1-15,0 0 5 0,0 0-3 16,0 0-1-16,0 0 4 16,0 0-3-16,0 0 3 15,0 0-1-15,0 0-2 16,0 0 0-16,0 0 1 16,0 0-3-16,0 0-2 15,0 0-1-15,0 0 1 16,0 0 2-16,0 0-4 15,0 0 2-15,0 0 1 16,0 0 6-16,0 0-2 16,0 0 3-16,0 0 2 15,0 0 2-15,0 0 7 16,0 0 7-16,0 0 22 16,0 0-11-16,0 0-14 0,0-8-12 15,0 0 4-15,0-1 1 16,0 8-3-16,0-2-4 15,0 3 0-15,0 0-8 16,0 0-4-16,0 21-7 16,0 19 6-16,-6 14 1 15,-4 10 14-15,-3 4-10 16,-1-2 6-16,3-5-4 16,4-7 3-16,0-4-7 15,1-8 0-15,1-4-2 16,1-6 0-16,4-4-5 15,-2-8-30-15,2-6-30 16,0-8-31-16,0-6-54 0,22 0 90 16,14-22-31-16,6-10-88 15,5-8 40-15,-3 0-12 16,-4 0 37-16,-7 0 114 16,-6 3 32-16,-2 4 39 15,-9 2 35-15,-3 5 13 16,-7 6-19-16,-1 4-12 15,-5 6-14-15,0 6-23 16,0 4 0-16,0 0-12 16,0 12-34-16,0 22 0 0,-15 14 22 15,-2 6-2 1,9-5-6-16,8-7 3 0,0-6-11 16,0-10-1-16,8-8-9 15,13-6 11-15,4-8-7 16,4-4 7-16,2 0-5 15,6-20 0-15,1-6-4 16,-9-4-2-16,-4-2 0 16,-12-4 1-16,-8 0 3 15,-5 0 10-15,0-1-5 16,0 9 4-16,-10 6-4 16,-5 6-9-16,-3 8-1 15,-1 0 0-15,-6 6-1 16,0 2-13-16,-4 0-41 15,2 0-37-15,3 0-11 16,4 6-107-16,6-4-232 16</inkml:trace>
  <inkml:trace contextRef="#ctx0" brushRef="#br0" timeOffset="127845.43">17603 585 478 0,'0'0'81'0,"0"0"-37"15,0 0 4-15,0 0-33 16,0 0-9-16,0 0 41 15,-50 103 27-15,17-39-22 16,-7 14 3-16,-12 14-4 16,-10 19 13-16,-18 19 3 15,-13 18 0-15,-17 17-12 16,-8 11-28-16,2-4-12 16,9-11-1-16,20-25-8 15,21-31 1-15,18-25 3 16,19-20-3-16,10-14-4 15,5-12-3-15,8-12 1 16,6-10-1-16,0-8-5 16,0-2-18-16,0-2-43 15,0 0-16-15,29 0-45 0,18-8-33 16,15-18-156-16</inkml:trace>
  <inkml:trace contextRef="#ctx0" brushRef="#br0" timeOffset="128714.28">22363 3505 714 0,'0'0'7'15,"0"0"2"-15,0 0 88 16,0 0-43-16,0 0-22 0,0 0-19 16,-115-42-7-16,70 78 3 15,-3 12 9-15,-4 10 9 16,8 4 0-16,5 1 6 16,9-4 11-16,18-6-15 15,10-11-8-15,2-6-21 16,2-6 14-16,30-6-6 15,15-8 2-15,12-10 1 16,15-6-5-16,6 0-6 16,5-6-22-16,-2-12-36 15,-4-2-71-15,-5-2-38 16,-14-4-158-16</inkml:trace>
  <inkml:trace contextRef="#ctx0" brushRef="#br0" timeOffset="129545.28">23108 3306 441 0,'0'0'18'0,"0"0"79"0,0 0 20 16,0 0-18-16,0 0-37 15,0 0-21-15,0-84 0 16,0 78 1-16,0 2-8 16,0 2-6-16,0 2-4 15,0 0-11-15,0 0-5 16,0 0-5-16,0 0-3 15,0 0-6-15,0 0 2 16,0 20 2-16,-2 12 2 16,-7 12 12-16,2 9-1 15,-4 9 7-15,5 6 13 16,-2 4-15-16,2-4 2 16,-1 1-3-16,3-7 0 0,0-4-1 15,-4-2-3-15,4-2 3 16,2-4-1-16,0-2-5 15,0-4 1-15,2-1-5 16,-3-1-1-16,3 0 4 16,-2 0-3-16,0 0 5 15,0-2-2-15,-2-2-1 16,1-2-5-16,3-1 3 16,0-6 4-16,0-3-5 15,0-1-1-15,0-1 2 16,0-4-4-16,0 0 4 15,0 0-1-15,0-2-1 16,0 2-1-16,0-2-1 16,0 0 0-16,0-2 0 15,0-4 2-15,0-4 0 0,0-4-4 16,0 0 2-16,0-2 0 16,0-2 0-16,0 0 4 15,0 0-2-15,0 0 6 16,0 0-3-16,0 0 3 15,0 0-5-15,0 0 1 16,0 0-2-16,0 0-1 16,0-6 0-16,0-2-1 15,0 0-2-15,-7 0-3 16,-6 0 2-16,-5 0 2 0,-8 0-8 16,-10 2 0-16,-9 4-1 15,-10 0-19-15,-4 2-9 16,1 0-40-16,8 0-36 15,9 0 1-15,10 0-81 16,11-12-237-16</inkml:trace>
  <inkml:trace contextRef="#ctx0" brushRef="#br0" timeOffset="131329.87">8104 5400 43 0,'0'0'524'16,"0"0"-518"-16,0 0 4 15,0 0 77-15,0 0 15 16,0 0-28-16,-28-16-23 15,28 16-23-15,0 0 8 16,0-2-2-16,2 0-12 16,19-8-6-16,18-8 10 15,16-10 4-15,9-3-7 16,4-5-8-16,-3 8-5 0,-9 5 0 16,-19 4-7-16,-10 11-3 15,-16 4-2-15,-9 0 0 16,-2 4-10-16,0 0 6 15,0 0 6-15,-31 27 19 16,-15 6-16-16,-10 10 0 16,-5-6-1-16,6-4-2 15,10-3 3-15,7-8-3 16,11-4 2-16,10-6-2 16,8-8 1-16,9-2 0 15,0-2-1-15,0 0-7 16,0 0 7-16,7 0 5 15,14-4 1-15,11-10-3 16,-1-4-3-16,1 2 1 16,-6 4-1-16,-6 2 1 0,-7 6-1 15,-6 2 0-15,-5 0-1 16,-2 2-4-16,0 0-9 16,0 0-7-16,-9 0 13 15,-15 14 8-15,-3 2 0 16,7-4 0-16,7-4 0 15,6-4-4-15,7-4-11 16,0 0-27-16,0 0-24 16,18 0-16-16,17-4-4 15,8-12-126-15,3-4-193 16</inkml:trace>
  <inkml:trace contextRef="#ctx0" brushRef="#br0" timeOffset="132693.24">22801 5097 826 0,'0'0'2'0,"0"0"3"16,0 0 59-16,0 0 16 15,0 0-44-15,0 0-32 16,0 36-1-16,0 18 16 16,0 12 36-16,-2 9-12 15,-8-3-12-15,1 2-5 16,1-4-1-16,-2-1-6 16,4-9-3-16,1-6-8 15,1-10-1-15,2-6-6 16,2-10-1-16,0-6 2 15,0-6-4-15,0-6-2 0,0-6-58 16,0-2-72 0,0-2-29-16,25-2 5 0,10-22-199 15</inkml:trace>
  <inkml:trace contextRef="#ctx0" brushRef="#br0" timeOffset="133185.77">23086 5296 587 0,'0'0'77'16,"0"0"-64"-16,0 0 63 15,0 0 5-15,0 0-26 0,0 0-35 16,135-71-11-16,-112 103 5 16,-7 7 0-16,-10 1-4 15,-6-2 15-15,0-6-1 16,-6-2 14-16,-17-6-27 15,-6-6-7-15,3-4 3 16,1-8-2-16,5-6 0 16,9 0 2-16,2 0 1 15,7 0-3-15,2 0-4 16,0 0 3-16,0-4-4 16,8 4 7-16,13 0-5 15,8 0 0-15,4 0-1 16,1 20 0-16,1 7 1 15,-2 5-1-15,-4 4 0 16,-4 4 5-16,-8-4 5 16,-3 0 6-16,-9-2 7 15,-5-2-15-15,-7-4 5 0,-28 0-1 16,-15-2-4 0,-10-4-4-16,4-6-3 0,1-10-2 15,10-6 2-15,7 0 0 16,7 0-2-16,7-12-2 15,4 0-39-15,6-2-56 16,6 0-19-16,0-2-105 16,4-4-245-16</inkml:trace>
  <inkml:trace contextRef="#ctx0" brushRef="#br0" timeOffset="134539.66">18964 912 232 0,'0'0'112'0,"0"0"-78"0,0 0 48 16,0 0 3-16,0 0-14 15,0 0-2-15,33-104-20 16,-24 88 10-16,0 2-10 16,-4 6-13-16,-5 6 35 15,0 2-39-15,0 0-5 16,0 0 9-16,0 0-23 15,0 0-5-15,0 0-7 16,0 0-1-16,0 0-8 16,0 0 0-16,0 2 2 15,-14 24 6-15,-17 16 6 16,-16 18 3-16,-15 14 7 16,-14 20 21-16,-20 19 13 15,-13 19-14-15,-11 15-12 16,-1 9-3-16,11 0-1 0,9-9-5 15,14-19-4-15,16-18 10 16,10-23-8-16,14-15-3 16,9-18-5-16,12-14 1 15,8-12-2-15,7-16-3 16,6-6-1-16,5-4 2 16,0-2-2-16,0 0 0 15,-2 0-12-15,2-8-22 16,0-10-81-16,0-6-42 15,0-4 13-15,18-6-115 16,9-6-153-16</inkml:trace>
  <inkml:trace contextRef="#ctx0" brushRef="#br0" timeOffset="135191.25">20234 1953 608 0,'0'0'19'0,"0"0"-12"15,0 0 63-15,0 0 28 16,0 0-38-16,0 0-48 16,-45 0-3-16,70 0 4 15,11 0-7-15,6-8-5 16,-3 0 4-16,-4 0-1 15,-14 2 3-15,-7 2-2 16,-10 4 1-16,-4 0 4 16,0 0 3-16,0 0-3 15,-6 0 4-15,-29 0-13 0,-17 10-1 16,-13 10 1 0,-1 0 0-16,14-2-1 0,15-8 1 15,14-6 0-15,12 0-1 16,9-4 0-16,2 0 0 15,0 0-4-15,2 0-29 16,27 2 8-16,15 0-18 16,19-2-86-16,12 0-91 15</inkml:trace>
  <inkml:trace contextRef="#ctx0" brushRef="#br0" timeOffset="136370.54">23285 3623 671 0,'0'0'104'0,"0"0"-87"15,0 0 69-15,0 0 16 16,0 0-4-16,0 0-43 15,0-56-37-15,0 56-17 16,0 14 5-16,0 22-6 16,0 16 24-16,-3 9 6 15,-4 1-17-15,1-2 2 16,-1-2 0-16,5-8-5 16,-3-4-4-16,5-10-6 15,-1-8 2-15,1-10-2 16,0-6 0-16,0-7-1 15,0-5-1-15,-4 0-3 16,4 0 1-16,0-3 3 0,0-22-8 16,0-11-13-1,5-13 9-15,9-5 5 0,-6-6 2 16,4-6-1-16,-1 3 3 16,-3 7 3-16,4 8 1 15,-3 16 0-15,4 10-7 16,1 8 7-16,1 8 11 15,9 2-11-15,8 4 1 16,7 0 1-16,2 4-2 16,-3 18-1-16,-5 6-2 15,-4 6 3-15,-4 6-2 16,-4 0-1-16,-4 3 3 0,-4-3 0 16,-2 0 10-16,-4-4 1 15,-5-4-3-15,-2-4-3 16,0-4-1-16,-7-4 2 15,-19 0 0-15,-14-4 3 16,-10-2-5-16,-5-6-1 16,-6-5-2-16,3-3-1 15,14 0 0-15,9 0-21 16,14-4-39-16,10-10-42 16,11-7-3-16,0-3-83 15,5-6-161-15</inkml:trace>
  <inkml:trace contextRef="#ctx0" brushRef="#br0" timeOffset="137320.62">23489 3186 476 0,'0'0'3'0,"0"0"5"0,0 0 56 15,0 0-35-15,0 0 5 16,0 0-18-16,0 0 10 16,2 0 11-16,9 0 0 15,12 0-2-15,10-2-11 16,10-2-4-16,5 4-9 16,8-2-2-16,-2 0-5 15,-4 2-1-15,0 0-1 16,-3 0 0-16,-7 0 2 15,-5 6 2-15,-3 4 1 16,-8 0 6-16,-4 0 1 0,-2 4 0 16,-5 2-4-16,-1 8-5 15,-8 8 7-15,-4 11 20 16,0 8 6-16,0 8-28 16,0 3-5-16,-2 0 5 15,-2-4 3-15,-3-2 1 16,4-3 3-16,-4-6-3 15,1 4-3-15,-3-5 0 16,-2 0-2-16,0 0 2 16,0-4-2-16,2 2 0 15,0-2 3-15,0 1-2 16,1-3-2-16,-2 0 1 0,1-6-2 16,1 0-2-16,2-6-1 15,0-2 1-15,2 0 0 16,-1-2-1-16,1 0-2 15,-3-4 0-15,5-4-1 16,-3-3 0-16,3-7 0 16,0-1 0-16,0-2 0 15,-1-3-1-15,1 4 1 16,0-3 1-16,0 2-2 16,-2 0 0-16,-3 1 1 15,-5-1-1-15,-3 1 4 16,-7 0-2-16,-3-2 1 15,-2-2-2-15,-6 1 0 16,-3-1 1-16,-4 0-2 0,-7 0 0 16,-1 0 1-16,-6 0-1 15,-4 0 1-15,-4 0-1 16,-1 0 0-16,5 0 0 16,2 0 0-16,8 0-1 15,1 0 0-15,5 0 0 16,-1 0 1-16,3 0-1 15,4 0-1-15,3 0-17 16,8 0-54-16,8 0-52 16,1 4-18-16,5-1-89 15,-5-3-49-15</inkml:trace>
  <inkml:trace contextRef="#ctx0" brushRef="#br0" timeOffset="139870.29">8261 6443 112 0,'0'0'95'0,"0"0"-76"15,0 0 18-15,0 0 15 16,0 0 1-16,0 0-6 16,-12 0-7-16,12 0 1 15,0 0 8-15,0 0 1 0,0 0 34 16,0 0-25-16,0 0-28 16,0-2-8-16,0-12-10 15,18-4-5-15,9-6 5 16,6-1-1-16,3 3 3 15,1 0-8-15,-3 4-1 16,-9 6-2-16,-7 4-2 16,-10 6 0-16,-5 2-2 15,-3 0-4-15,0 0 3 16,0 0 1-16,0 0 1 16,-5 0 2-16,-17 10 2 15,-3 4-5-15,-4 0 1 16,1 0 0-16,3-1-1 15,3-4 0-15,6 0 1 16,7-4-1-16,5-5 1 16,4 0-1-16,0 0-9 15,0 0-19-15,17 0 14 0,19-12-12 16,13-12-41-16,9-4-61 16,0-2-28-16,-7 0-38 15</inkml:trace>
  <inkml:trace contextRef="#ctx0" brushRef="#br0" timeOffset="140440.73">8704 5721 188 0,'0'0'248'0,"0"0"-244"15,0 0 3-15,-92-126 39 16,65 93 31-16,1 3-25 15,0 2-8-15,-4 4-2 16,-6 0-13-16,1 6-2 16,-7 4-7-16,1 0 5 15,1 10-4-15,0 2-9 16,0 2-3-16,2 0-1 16,0 16-6-16,-2 10-1 15,-2 10-1-15,-1 6 1 16,-1 11 0-16,4 11 5 15,4 13 2-15,5 16 5 16,8 12 1-16,13 8 1 16,10 2 4-16,0-9 3 0,24-11-10 15,14-18 0-15,6-12-2 16,5-17-4-16,5-12 3 16,4-10-4-16,2-10 2 15,3-8 0-15,1-8-5 16,1 0 4-16,1-20 3 15,-1-14-8-15,2-10 3 16,-4-8 0-16,-2-9-2 16,-3-7-2-16,-4-6 2 15,-4-6-2-15,-13-2 1 0,-14 0 3 16,-17 1-2 0,-6 5-2-16,-9 2-11 0,-19 8-14 15,-9 7 7-15,-1 11-10 16,1 10 5-16,-1 10 5 15,-3 8-8-15,4 10-35 16,1 10-31-16,5 0-56 16,9 0-10-16,6 4-187 15</inkml:trace>
  <inkml:trace contextRef="#ctx0" brushRef="#br0" timeOffset="142218.51">23959 4925 545 0,'0'0'2'0,"0"0"9"16,0 0 75-16,0 0 16 16,0 0-40-16,0 0-32 15,0-20-5-15,0 20-5 16,0 0-3-16,0 0-11 15,0 24 3-15,0 14 28 16,0 12-10-16,-2 16 0 0,-7 4-4 16,5 2 6-16,2-1-4 15,-1-9-6 1,3-6 6-16,0-6-10 0,0-4-3 16,0-6 2-16,0-2-2 15,0-2-5-15,0-7-4 16,0-5-1-16,0-6-1 15,0-9-1-15,0-2 3 16,0-3-3-16,0-4-3 16,0 2-18-16,0-2-33 15,0 0-36-15,0-8-46 16,7-15-135-16,4-6-26 0</inkml:trace>
  <inkml:trace contextRef="#ctx0" brushRef="#br0" timeOffset="142909.41">24195 4935 141 0,'0'0'203'16,"0"0"-171"-16,0 0 33 15,0 0 20-15,0 0-21 0,0 0-3 16,-16-12-22-16,16 12-10 16,0 0 0-16,0 0-13 15,0 0 7-15,14 0-5 16,9 0-11-16,6 0-2 15,2 0-2-15,4 0-1 16,-3 0 2-16,-1-6-2 16,-4 2 1-16,-8-2 3 15,-3-1 7-15,-5 6 5 16,-5-2 5-16,0 2-1 16,-6 1 1-16,0 0-6 15,0 0-8-15,0 0-9 16,0 5-2-16,0 27 2 15,0 17 15-15,0 17 24 16,0 8-3-16,-3 3-12 16,-6-1 4-16,0-10 1 15,5-6-6-15,4-10-13 0,0-8-9 16,0-4 2-16,0-4-2 16,0-6-1-16,0-3 0 15,0-7-11-15,0-8-46 16,0-5-28-16,0-5-19 15,0 0-36-15,0-8-137 16</inkml:trace>
  <inkml:trace contextRef="#ctx0" brushRef="#br0" timeOffset="143144.84">24222 5340 625 0,'0'0'21'0,"0"0"44"0,0 0 79 16,0 0-75-16,0 0-62 16,0 0-1-16,119-40-4 15,-65 33 2-15,7-1-2 16,-3 1-2-16,0 0 0 16,-5 2-7-16,-1-1-39 15,-8 2-41-15,-6-3-91 16,-11 0-78-16</inkml:trace>
  <inkml:trace contextRef="#ctx0" brushRef="#br0" timeOffset="144408.37">20372 1127 333 0,'0'0'95'0,"0"0"-21"16,0 0-11-16,0 0 9 16,0 0-2-16,11-122-21 15,1 100-4-15,-2-1-19 16,3 1-1-16,4 0-12 15,0 0-6-15,-3 2 0 16,-1 2 2-16,-4 6 9 16,-2 2-5-16,-5 6-2 15,-2 2 7-15,0 2 0 16,0 0-15-16,0 0-3 16,0 8-2-16,-14 24 2 15,-19 24 6-15,-20 22-1 16,-21 25 3-16,-22 23 23 15,-22 19 30-15,-20 17-26 16,-7 10-5-16,12-9-17 0,21-19-11 16,37-30 3-16,23-32 2 15,17-17-1-15,12-19-5 16,8-8 2-16,3-8-2 16,6-12-1-16,6-6-4 15,0-8-36-15,2-2-90 16,38-2 79-16,25 0-48 15,19-20-190-15,17-16-188 16</inkml:trace>
  <inkml:trace contextRef="#ctx0" brushRef="#br0" timeOffset="144927.07">21867 1692 679 0,'0'0'17'15,"0"0"-14"-15,0 0 35 0,0 0 43 16,0 0-59-16,0 0-12 16,109-46-3-16,-62 36 4 15,0 2 0-15,-1 0 2 16,-9 0-3-16,-15 4-4 16,-7 2 5-16,-8 0-2 15,-7 2-2-15,0 0 1 16,0 0 1-16,0 0 11 15,-29 0-18-15,-18 2-1 16,-20 16 4-16,-11 2-4 16,-4 2-1-16,8-4 1 15,14-4 1-15,18-4-2 16,20-4 2-16,12-4-1 16,8 0 5-16,2-2-6 0,0 0-1 15,12 2 1-15,21-2 1 16,19 0-1-16,12 0 0 15,9 0-47-15,6 0-49 16,-6 0-146-16,-7 0-134 16</inkml:trace>
  <inkml:trace contextRef="#ctx0" brushRef="#br0" timeOffset="146569.23">8962 6583 573 0,'0'0'0'0,"0"0"0"16,0 0 3-16,0 0 17 15,-53-118 41-15,33 94 3 16,-3 1-24-16,-4 1-15 16,-6 0 8-16,-7 4-1 0,-7 3-17 15,-8 6-7 1,-8 9-2-16,-5 0-3 0,-6 18 2 15,-2 14-2-15,2 7 4 16,5 3 0-16,7 4 1 16,8 6 4-16,8 10 1 15,5 8-1-15,10 16 4 16,11 15 2-16,13 7-6 16,7 6 1-16,10-3 17 15,27-3-7-15,13-12-9 16,7-10 10-16,5-14-22 15,12-17 10-15,2-13-5 16,4-14 0-16,1-8 0 16,-4-12 4-16,0-6-8 15,-4-2 8-15,0-8-5 0,5-24-2 16,4-10 1 0,-1-14-2-16,-5-4-3 0,-12-7 0 15,-9 1 0-15,-12 2 0 16,-12-2 2-16,-11-3-1 15,-11-4 0-15,-9-14 0 16,0-9-1-16,-22-1 0 16,-14 2 0-16,-7 12-11 15,-5 17 7-15,-6 12-7 16,-2 16-9-16,2 10 10 16,0 13 10-16,-2 12-5 15,-2 3-12-15,2 0-19 16,5 6-7-16,8 6 0 15,8-2-2-15,16-4-4 0,2-2-20 16,11-4-28-16,2 0-58 16,1 0-53-16,0 0-146 15</inkml:trace>
  <inkml:trace contextRef="#ctx0" brushRef="#br0" timeOffset="148370.14">24262 3573 522 0,'0'0'25'0,"0"0"-23"0,0 0 23 16,0 0 36-16,0 0-14 15,0 0-5-15,0 0-8 16,0-32-11-16,0 32 12 16,0 0-8-16,0 0-9 15,0 0-1-15,0 0-6 16,0 0-3-16,0 4-8 15,0 26-4-15,-2 14 4 16,-13 14 29-16,-6 8-19 16,-1 3 5-16,-1 1-1 15,6-6-2-15,1-4 1 16,7-7-5-16,7-10-5 16,2-8 5-16,0-9-5 15,0-8-2-15,9-4 12 0,7-6-10 16,3-4 3-16,8-4 4 15,9 0-5-15,9 0-1 16,6-4-4-16,2-10 0 16,1 2-2-16,-7-2-14 15,-9 4-2-15,-9-1-12 16,-8 1-12-16,-2 2-21 16,-10-3-71-16,-2-3-97 15,-7-1-283-15</inkml:trace>
  <inkml:trace contextRef="#ctx0" brushRef="#br0" timeOffset="148598.49">24231 3968 539 0,'0'0'20'0,"0"0"-18"15,0 0 102-15,0 0 8 16,0 0-61-16,0 0-14 15,11-32-29-15,27 22-4 16,4 2-4-16,3 0 1 16,-3 0-2-16,0 2-6 15,-7 0-32-15,-7 0-63 16,-6-2-66-16,-9 0-76 0</inkml:trace>
  <inkml:trace contextRef="#ctx0" brushRef="#br0" timeOffset="148819.21">24341 3735 525 0,'0'0'26'0,"0"0"-11"16,0 0 104-16,0 0-20 15,0 0-53-15,0 0-26 0,48-32-15 16,-7 22-1-1,1 1-3-15,0-4-1 0,1 4-14 16,-4-4-36-16,-3 1-43 16,-5 2-43-16,-6-4-73 15</inkml:trace>
  <inkml:trace contextRef="#ctx0" brushRef="#br0" timeOffset="149833.22">23780 3160 526 0,'0'0'19'16,"0"0"-17"-16,0 0 30 15,0 0 35-15,0 0-19 16,0 0-11-16,39-20-26 16,14 10 2-16,21-2 0 0,15-2-5 15,11-2-3 1,3 2 1-16,2 0 1 0,-7 2 0 15,-14 2 2-15,-8 2-5 16,-14 2 2-16,-4 3 2 16,-2-2-5-16,-4 3-1 15,-2 2-1-15,-3 0 2 16,-7 0-2-16,-9 0 4 16,-6 2-5-16,-10 10 0 15,1-1 0-15,-5 6 0 16,-2 3 0-16,0 2 1 15,-2 4-1-15,-1 6 6 16,1 6 7-16,-2 4-7 16,-3 9 8-16,-2 7-9 15,0 6-1-15,0 6 1 0,0 0-3 16,-2-2 0 0,-3-4 3-16,3-7-1 0,-3-3 1 15,1-4 0-15,2-4 2 16,-5 2-1-16,3 0 0 15,-4-2 0-15,2 1 3 16,0-1 0-16,-1-2-4 16,-5-4-1-16,2-2-2 15,-1-2-1-15,-1-2-1 16,3-4 2-16,1 0 0 16,-2-4-1-16,6-2 0 15,0-4 2-15,1-2 3 0,1-4-4 16,0-3 0-1,0-1-1-15,0-6 0 0,2 0 0 16,0-4 0-16,-2 1 3 16,-3 2-2-16,-9-3 1 15,-6 1-1-15,-6-1 1 16,-7 0-2-16,-4 0-1 16,-3 0 2-16,-9 0-2 15,-6 0 0-15,-9 0-1 16,-6 0 1-16,-8 0 0 15,-2 0 0-15,-2 6 1 16,-3 1 0-16,7-1-1 16,5-2 0-16,4 0 1 15,8-3 0-15,6-1 0 16,5 0 0-16,6 0 1 0,3 0-2 16,6 0 0-1,-1 0 0-15,-1 0 0 0,3 0 2 16,3 0-2-16,4 0 0 15,5 3-2-15,0-3 2 16,4 1-6-16,5 2-32 16,3-3-28-16,8 2-74 15,2-2-44-15,0 0-84 16</inkml:trace>
  <inkml:trace contextRef="#ctx0" brushRef="#br0" timeOffset="151581.04">25035 4690 375 0,'0'0'3'0,"0"0"-3"0,0 0 51 16,0 0 23-1,0 0-28-15,0 0-26 0,-11-6-2 16,9 6 2-16,0 2-2 16,-8 22 21-16,2 10 6 15,-3 10-4-15,-3 9-5 16,1 9-11-16,2 8 6 16,0 8-8-16,2 6 4 15,2 2-10-15,3 4-2 16,-3 1 10-16,0 1-1 15,1 0-3-15,-3-5-2 16,-1-1-5-16,4-10-2 16,2-8 0-16,-1-4-10 15,3-10 7-15,2 0-5 16,-2 1 3-16,-2-3-7 0,-2-2 0 16,2-6 1-16,-2-4 0 15,-1-6 0-15,3-6-1 16,-4-7 2-16,6-10-4 15,0-4 2-15,0-7-12 16,-2 0 3-16,-3 0 7 16,-5 0-7-16,-3-13-5 15,-1 0 8-15,-1-4 2 16,-3-1 2-16,0-4-1 16,-2 0 2-16,1 2 0 15,4 2 1-15,5 4 1 16,6 6-1-16,1 6 0 0,5 2 0 15,0 0-2 1,0 2-13-16,0 16 15 0,0 4-2 16,0-2 1-16,3-4-1 15,7-2-8-15,9-7 10 16,3-4 2-16,2-3-1 16,7 0 3-16,6 0-2 15,-2-7 0-15,-2-8 0 16,-1 1-1-16,-10-2-1 15,-2 0 1-15,-2 2-2 16,-5 0-2-16,-4 2-19 16,-2 2-27-16,-3 6-38 15,-4 0-93-15,0 2-99 16</inkml:trace>
  <inkml:trace contextRef="#ctx0" brushRef="#br0" timeOffset="152615.91">23875 7211 403 0,'0'0'36'0,"0"0"1"16,0 0 54-16,0 0 9 16,0 0-38-16,0 0-10 15,73-84-24-15,-40 77 0 0,3 5-1 16,-3 2-5 0,-2 0-6-16,-4 27 2 0,-8 13 7 15,-11 12-4-15,-8 6 14 16,0 4 8-16,-25-4-1 15,-8-6-30-15,-7-4-3 16,-3-7 0-16,-3-4 3 16,4-2-3-16,3-7-1 15,10-6-4-15,10-8-1 16,7-6 1-16,8-6 1 16,4-2-1-16,0 0 3 15,14 0 30-15,24-4-24 16,10-8-6-16,8-2-4 15,2 2-2-15,0 2-1 0,-4 0 1 16,-5 2-2-16,-3-2 0 16,-6 2 0-16,-2-2-9 15,-7 2-43-15,-1-2-42 16,-4-4 1-16,1-2-28 16,0-7-127-16,-5 0-78 15</inkml:trace>
  <inkml:trace contextRef="#ctx0" brushRef="#br0" timeOffset="153282.67">24487 7197 219 0,'0'0'32'16,"0"0"-25"-16,0 0 67 0,0 0-25 15,0 0 15 1,0 0 4-16,16-52-13 0,-10 43 9 15,3 1-3-15,3 0-5 16,-1-2-20-16,7 0-13 16,0 0-11-16,8 2-4 15,1 0 1-15,2 6 0 16,-2 2 5-16,-3 0 0 16,-3 2-4-16,-4 23-1 15,-11 7 3-15,-6 5 18 16,0 6 10-16,-4-1-29 15,-21 2-8-15,-6-4 2 16,-2-4-1-16,2-4 3 16,6-8-3-16,3-4 0 15,6-4 1-15,8-6 1 16,1-4-3-16,4-2 3 16,3-1-5-16,0-3-1 0,10 0 24 15,21 0-14 1,4 0-2-16,7 0-5 0,1-11-2 15,-1 1 0-15,-2 0 0 16,-1 0-1-16,-2 0 0 16,-3 2 1-16,-7 2 0 15,-3 0 0-15,-6 4 0 16,-4 0-1-16,-8 2-1 16,-2 0 1-16,-2 0-3 15,-2 0-12-15,0 0-43 16,0 0-31-16,0 0-45 15,0 0-65-15,-18 0-96 0</inkml:trace>
  <inkml:trace contextRef="#ctx0" brushRef="#br0" timeOffset="160632.61">12325 11087 143 0,'0'0'51'0,"0"0"-20"15,0 0-12-15,0 0 5 16,0 0 26-16,0 0-5 16,-25-108-11-16,23 86 22 15,2 0 2-15,0-3-11 16,0 1 24-16,0 4-6 0,-2 4-2 15,0 2-20-15,-4 6 4 16,2 4 5-16,4 2-13 16,0 2-15-16,0 0-15 15,0 4-9-15,-2 38 2 16,-3 30 6-16,-1 35 65 16,-4 17-16-16,0 8-17 15,-6 1 0-15,5-9-11 16,0-16-5-16,4-15-7 15,5-23-5-15,0-12-3 16,-1-8-4-16,-1-6-1 16,-1-6-4-16,1-4-1 15,0-6-3-15,4-7-21 0,0-10-61 16,0-7-81 0,6-4 87-16,15 0 14 0,3-15-88 15,0-3-74-15,-4-3-1 16</inkml:trace>
  <inkml:trace contextRef="#ctx0" brushRef="#br0" timeOffset="161329.59">12238 12007 474 0,'0'0'33'0,"0"0"-28"16,0 0 31-16,0 0 27 15,0 0-11-15,0 0-28 0,-72 0-10 16,72 6 6-1,0 2 28-15,16 4-19 0,8 2 7 16,10 3-11-16,1-2-1 16,7 2-6-16,8-3-6 15,8-5-1-15,8 1-3 16,9-6 0-16,15 0 5 16,5-4 5-16,11 0-7 15,5 0 1-15,9 0 1 16,10-1-1-16,10-7-1 15,9-1 0-15,12 1 5 16,13 2-2-16,13 1 27 16,13 1-27-16,9 1-5 15,12 3-1-15,9 0-3 16,5 0-2-16,4 0 1 0,4 0-2 16,4 7 2-16,3 4-2 15,7 0 2-15,5 0-3 16,6 2-1-16,-8 1-1 15,-3 2 1-15,-10 2 2 16,-7 0-1-16,-12 0 2 16,-3-4-3-16,-5 0-2 15,-8-4 1-15,2 0 0 16,-5 0 1-16,-4-4 0 16,2 2 4-16,-6-6-3 0,-5 0-1 15,-5-2 0 1,-6 0-2-16,-4 0 2 0,-1 0-1 15,-5 0 1 1,-11 0 1-16,-6 0 0 0,-4 0-1 16,-5 0 2-16,-6 0-1 15,-9 0-1-15,-12 0 0 16,-8 0-2-16,-7 0-1 16,-5 0 3-16,-5 0 1 15,-9 4-1-15,-5 2 0 16,-7 0 0-16,-10-2 0 15,-7 0-1-15,-18 0-1 16,-11-2-11-16,-15 0-41 16,-12 0-34-16,-3-2-37 15,-5 0-90-15,-26 0 8 0</inkml:trace>
  <inkml:trace contextRef="#ctx0" brushRef="#br0" timeOffset="162978.84">12211 10890 435 0,'0'0'5'0,"0"0"-3"16,0 0 10-16,0 0 23 16,0 0 3-16,0 0-16 15,0 0 5-15,75-24 11 16,-42 24-6-16,8 0 1 15,8 0-4-15,9 0-7 16,13 0-4-16,11 0-2 16,10-6-3-16,10-2 6 15,5 0 16-15,4-2-15 16,7 2-2-16,3 2 3 16,11 4 5-16,6 2-6 15,9 0 5-15,7 0-7 0,2 6-10 16,10 4-1-16,11-2 2 15,8-4-5-15,16-2-1 16,7-2 0-16,6 0-1 16,7 0 1-16,0 0-3 15,-10 0 8-15,1 4-3 16,-7 4 5-16,-5-2-3 16,-3 2 1-16,-8 0 0 15,-2-2-8-15,-4 5 5 16,-5-4-2-16,-7 4 3 15,-3-3-2-15,-4-1-2 16,-6 0 3-16,-2-3-4 16,-4-1-1-16,-3 1 3 15,-4-1-3-15,1 1 3 16,-2 0 0-16,1-1 3 16,2 4 0-16,-2-3-3 0,-1 1 1 15,4 0-2-15,1-1 1 16,0-3 1-16,0 2-2 15,-4-2-1-15,-2 2-1 16,-3-1 1-16,-2 0 3 16,-2 1-3-16,-5 4-1 15,-1-3 2-15,-3 0-2 16,-4 0 1-16,-1-1 2 16,1 1-2-16,-1 1-1 15,-1-1 0-15,-5-2 0 16,-8 1-3-16,-2 2 3 0,-2-1 2 15,-4 2-2 1,-9-2 0-16,-3 0 0 0,-5 0 0 16,-4 0 0-16,-4-2 0 15,-3 0 0-15,-7 2 0 16,-3-2 0-16,-6 2 0 16,-5-2 1-16,-4 0 0 15,-7-2-1-15,-4 2-1 16,-8 2 1-16,-7-2 0 15,-3 0 1-15,-7-2-1 16,-5 0-2-16,2 2 2 16,-4-2 0-16,0 0 0 15,3 0 0-15,-3 2 0 16,0-2 1-16,1 0-1 16,4 2 0-16,0-2-1 0,2 4 2 15,-2-2-2-15,2 2-1 16,-2-2 2-16,2 0-1 15,-2 0 0-15,0 2 1 16,-2-2 0-16,2 2-1 16,-5-2-1-16,-2 2-3 15,-2 0 0-15,0 2-30 16,0 4-87-16,-20 0 23 16,-16-8-150-16</inkml:trace>
  <inkml:trace contextRef="#ctx0" brushRef="#br0" timeOffset="164254.22">12137 12330 328 0,'0'0'295'0,"0"0"-281"16,0 0-13-16,0 0 27 16,0 0 36-16,-120-44-11 15,95 44-22-15,3 16-9 16,-3 16 3-16,6 10 15 15,1 10-2-15,5 6 1 16,5-1-7-16,8-7 8 16,0-8-17-16,4-8 1 15,19-12-12-15,8-10-4 16,3-10 8-16,9-2-3 16,5-20-2-16,4-20-5 15,-3-4-2-15,-11-4 0 16,-12 3-4-16,-13 3 3 0,-13 2-1 15,0 4 0-15,0 2 3 16,-19 6-4-16,-6 8 9 16,1 8 5-16,-1 6-14 15,0 6-2-15,-2 0-5 16,-1 6-37-16,1 14-48 16,9 2 4-16,7 0-25 15,9-2-158-15,2-8-49 16</inkml:trace>
  <inkml:trace contextRef="#ctx0" brushRef="#br0" timeOffset="168570.29">13347 10698 103 0,'0'0'388'0,"0"0"-358"16,0 0-19-16,0 0 63 15,0 0 27-15,0 0-47 16,0 0-32-16,2-29-5 15,-2 29 10-15,0 0-4 0,0 0-13 16,0 3-4-16,0 21 20 16,2 16 25-16,1 10-35 15,-3 14-2-15,0 12 3 16,0 15 5-16,0 7 13 16,-5 10-2-16,-9 5 4 15,1-1-6-15,-4-4-6 16,3-8-2-16,0-13-3 15,6-15-5-15,1-10-4 16,5-6 5-16,-2-6-6 16,4-4-1-16,0-2-4 15,0-3 1-15,0-4 1 0,0-4-4 16,0-5-2-16,0-4 0 16,0-8 0-16,0-4 2 15,0-4-3-15,0-4 0 16,0-2 0-16,0 0-6 15,0 0-13-15,-2-2-43 16,-6 0-46-16,0 0-37 16,-5-12-116-16,-3-22-149 15</inkml:trace>
  <inkml:trace contextRef="#ctx0" brushRef="#br0" timeOffset="169063.62">13142 10912 473 0,'0'0'55'16,"0"0"-43"-16,0 0-1 0,0 0 59 16,0 0 32-16,0 0-87 15,-27-22-14-15,-6 58 4 16,-11 14 32-16,-12 11 3 15,-9 9-8-15,-9 0 16 16,-8 4-7-16,-3-2-9 16,0 1-1-16,6-1-10 15,7 0-4-15,7-6-5 16,9-4 0-16,8-9-9 16,7-13-3-16,13-10 0 15,12-12-1-15,7-8-7 16,7-4-22-16,2-4-23 15,0 2-47-15,7-4 7 0,17 0 12 16,10 0-54-16,1-14-42 16,3-6-156-16</inkml:trace>
  <inkml:trace contextRef="#ctx0" brushRef="#br0" timeOffset="169422.73">13182 11251 535 0,'0'0'46'0,"0"0"-44"16,0 0 22-16,0 0 76 16,0 0-43-16,0 0-57 15,4-18 8-15,-6 40 7 16,-27 19 44-16,-11 13-25 15,-8 8-8-15,-8 6-7 16,-2 0 5-16,-3 0 8 16,-3 1-8-16,-5-6-10 15,-1 1-7-15,1-3 0 16,7-5-7-16,8-2 0 16,10-6-1-16,11-10 0 15,10-7-4-15,10-13-19 16,9-8-20-16,4-9-16 0,0-1-42 15,17 0 3-15,10-14-73 16,2-5-77-16</inkml:trace>
  <inkml:trace contextRef="#ctx0" brushRef="#br0" timeOffset="170420.95">13057 12619 563 0,'0'0'55'0,"0"0"-48"16,0 0 78-16,0 0 6 15,0 0-20-15,0 0-51 16,0 0-6-16,-15 50 15 0,34-56 20 16,4-18-6-1,6-6-13-15,-2 0-5 0,-5-2-3 16,-7 6-7-16,-3 2-5 16,-5 7 7-16,-7 8 6 15,0 2-2-15,0 5-4 16,0 2-4-16,0 0-6 15,0 0-2-15,0 4-5 16,0 24 13-16,-10 13-4 16,-3 7-2-16,2 2 3 15,2-2 0-15,6 0-1 16,1-2 1-16,2-3 2 16,0-6-10-16,0-2 1 15,0-6-3-15,0-4 1 16,0-3-1-16,0-2 0 15,0-4 0-15,0-2 0 16,0-6 1-16,0 0-1 0,0-4-10 16,-4 0-5-1,-11 2-2-15,-8 2 6 0,1 0 11 16,-5 0 0-16,8 0 0 16,0-4 0-16,11 0 0 15,1-4 0-15,7 0 0 16,0 0-1-16,0 0-12 15,4 0 13-15,18 0 1 16,7-10 0-16,4-2-1 16,4 0 0-16,-4 0 1 0,3 2 1 15,1-2-4-15,1 2 3 16,3 0-1-16,-6 0 0 16,-1 2 0-16,-5 0 0 15,-7 4 0-15,-7 0-16 16,-6 2-67-16,-5 2-19 15,-4 0-20-15,0 0-61 16,0 0-178-16</inkml:trace>
  <inkml:trace contextRef="#ctx0" brushRef="#br0" timeOffset="171845.48">3403 14979 671 0,'0'0'3'0,"0"0"-3"15,0 0 0-15,0 0 0 16,0 0 29-16,0 0 16 15,-96-10-6-15,96 10-28 16,0-2 1-16,0 2 18 16,0 0-20-16,7-4 5 15,18 4-3-15,14-6 3 0,20 0 14 16,11 0-15-16,22-8 0 16,13-2-6-1,4-4 5-15,3-2 4 0,-12 1-2 16,-9 2-7-16,-14 2-1 15,-16 3 4-15,-16 5-7 16,-14 5-4-16,-14-5 2 16,-5 5 1-16,-6 3 0 15,-3-2 4-15,-1 1 14 16,-2 2 8-16,0-4-6 16,0-4-11-16,0 2-12 15,-13-3 0-15,-16 0 18 16,-7 1-18-16,-9 0-2 0,3 2-6 15,-1-4-10 1,8 2 8-16,5 0 9 0,7 2 1 16,5 2 1-16,5 2 0 15,5 0-1-15,6 2 0 16,2 0 0-16,0 0-10 16,0 0-14-16,18 0 24 15,12 10 4-15,5 12-4 16,5 6 0-16,-3 1 0 15,-4 0 2-15,-12 1-2 16,-7 5-4-16,-7 5-2 16,-7 10 6-16,0 4 0 0,-7 8-45 15,-13 4-59 1,-7-3-81-16,0-9-196 0</inkml:trace>
  <inkml:trace contextRef="#ctx0" brushRef="#br0" timeOffset="172544.17">3848 16182 660 0,'0'0'5'0,"0"0"3"16,0 0 41-16,0 0 60 15,0 0-48-15,0 0-61 16,-39-30 6-16,65 24-2 15,22-6 20-15,12-2-4 16,17-4-4-16,10 0-4 16,7-4 3-16,4 4-8 0,2 0 9 15,-5-4-7-15,-3 8 3 16,-14-3-2-16,-11 3-6 16,-9 5 3-16,-14-4-3 15,-11 7-2-15,-8-2 2 16,-11 3 0-16,-7 2-1 15,-7 1 2-15,0 2 1 16,0 0 21-16,-5-4-9 16,-15 0 8-16,-13-4-25 15,-7 2-1-15,-8 2-7 16,-3-6-9-16,0 2 2 16,0-6 10-16,9 6-4 15,6-2 8-15,14 6 1 16,10 0 0-16,10 0-1 0,2 4-10 15,0 0-28-15,16 0 37 16,15 0 1-16,11 0 1 16,7 0-1-16,0 16 2 15,-6 8-1-15,-6 6 1 16,-10 2 5-16,-8 4 8 16,-13 5-3-16,-6 3 6 15,0 6-13-15,-18 6-5 16,-11 0-49-16,0 0-39 15,2-6-36-15,3-15-125 16,2-11-211-16</inkml:trace>
  <inkml:trace contextRef="#ctx0" brushRef="#br0" timeOffset="173583.2">7761 14712 558 0,'0'0'30'15,"0"0"-28"-15,0 0 8 16,0 0 87-16,0 0-58 16,0 0-15-16,47-4 5 15,-3-14 9-15,8 2-1 16,1-4-9-16,0 0-8 16,-6 4-8-16,-7 0-7 15,-13 6-1-15,-11 0-4 0,-9 8 3 16,-7 2-3-1,0 0 0-15,0 0 0 0,-7 0 5 16,-17 0-5-16,-8 16-43 16,1 2-67-16,4 0-82 15,17-4-121-15</inkml:trace>
  <inkml:trace contextRef="#ctx0" brushRef="#br0" timeOffset="174104.44">8116 15703 480 0,'0'0'54'15,"0"0"-42"-15,0 0 59 16,0 0 48-16,0 0-39 16,0 0-53-16,-14 46 1 15,43-46 8-15,6-10-1 16,4-8-7-16,1-2-12 16,-3 0 1-16,-1 2-10 15,-5 2 4-15,-4 6-3 16,-9 0 0-16,-9 6-4 0,-5 1-4 15,-4 3 3-15,0 0-5 16,0 0 2-16,0 0 0 16,0 0-3-16,0 0 3 15,-13 0 15-15,-18 13-12 16,-5 5-2-16,-7 4-1 16,-1 0 0-16,4 0 0 15,6-8 1-15,13-2 0 16,4-2-1-16,13-6 0 15,4-4-1-15,0 0-14 16,0 0 15-16,21-4 8 16,10-12-4-16,2-2-4 15,3 2-14-15,-3-2-39 16,0 2-35-16,-4-2-53 0,-8-4-149 16</inkml:trace>
  <inkml:trace contextRef="#ctx0" brushRef="#br0" timeOffset="177152.63">11627 13997 567 0,'0'0'51'0,"0"0"-47"16,0 0-2-16,0 0 77 0,0 0 6 16,0 0-75-1,13 0 9-15,26-13-17 0,5 0-1 16,2-1 0-16,-1-1 0 16,-3 1 2-16,1 0-3 15,-3 0 1-15,-7 0 1 16,-4 2 18-16,-8 2 4 15,-9 2 3-15,-2 4-7 16,-3 2-3-16,-1 2-4 16,-2 0-5-16,5 0-3 15,5 10-1-15,-1 22-4 16,3 15 13-16,-1 8 13 16,1 13-6-16,-3 3 3 15,-2 1 13-15,-4 2-7 16,-5-8-2-16,3-2 0 0,-5-1-18 15,4-11 6 1,2-2-7-16,4-6 6 0,1-4-5 16,0-4-1-16,0 0-4 15,2-4-1-15,0 3-1 16,1-3-1-16,-1-4 1 16,1-2-2-16,-5-8 2 15,-3 0-2-15,-1-6 0 16,-2-4 2-16,-3-2-1 15,0-6-1-15,0 0 3 16,0 0-2-16,-19 4 8 16,-18 2-6-16,-15 2-2 0,-8 0-1 15,-5 2 1 1,3 2-1-16,8-2 0 0,8 0 0 16,11-2-2-16,6-4-8 15,8 0-31-15,3-2-41 16,9-2-66-16,5 0-32 15,4-4-244-15</inkml:trace>
  <inkml:trace contextRef="#ctx0" brushRef="#br0" timeOffset="179871.01">14098 11217 645 0,'0'0'29'0,"0"0"-25"0,0 0 52 16,0 0 41-16,0 0-53 15,0 0-23-15,-13-36 3 16,13 36 16-16,0 0-8 16,0 0-11-16,-2 0-6 15,-4 8-9-15,0 26-5 16,-5 21 51-16,-3 14-6 16,1 20-24-16,0 9 12 15,-3 4-3-15,3-2-10 16,-3-7-11-16,5-17-2 15,2-14-2-15,4-10-3 0,1-16-3 16,4-9 3 0,0-13-3-16,0-10 1 0,0-4 4 15,0 0 4-15,0-17 17 16,0-23-16-16,0-16-6 16,0-8-4-16,0-8 3 15,0-10-2-15,0-7-2 16,0-1-1-16,0 6-9 15,2 12-4-15,10 14 8 16,1 14 2-16,5 12-11 16,-1 7 16-16,2 10-2 15,-2 4 1-15,3 3 1 0,1 8-1 16,0 0 1 0,2 4-4-16,-1 20 3 15,-4 4 0-15,-7 0 0 0,-4 1-4 16,-7-4 5-16,0 0-1 15,0-1 2-15,-11 2 3 16,-16 0-2-16,-6-2-2 16,-4 0 0-16,0-4-6 15,-1-2-1-15,5-4-37 16,10 0-40-16,10-2-24 16,13-6-10-16,0-4-147 15,23-2-72-15</inkml:trace>
  <inkml:trace contextRef="#ctx0" brushRef="#br0" timeOffset="180297.36">14334 11408 638 0,'0'0'52'15,"0"0"-43"-15,0 0 84 16,0 0-21-16,140-65-38 15,-101 65-24-15,-6 0 2 16,-6 11 3-16,-10 14-11 16,-6 8-1-16,-11 5 14 0,0 4 7 15,-15 6 17 1,-16 0 1-16,-7 0-24 0,-7-2-11 16,1-6-4-16,6-5-1 15,7-12-1-15,10-6-1 16,11-9 1-16,2-4 0 15,8-4 1-15,0 0-2 16,0 0 5-16,14 0 3 16,19 0 8-16,7-2-4 15,5-8 2-15,-3 2-2 16,0-1-4-16,-5 2-2 16,-2 1-4-16,-6-3 2 15,-4-1-4-15,-6 5 0 16,-2-2-2-16,-5 4-7 15,-3-1-72-15,7-3-59 0,-1-7-33 16,8-12-216 0</inkml:trace>
  <inkml:trace contextRef="#ctx0" brushRef="#br0" timeOffset="180984.34">15149 11029 416 0,'0'0'23'16,"0"0"-9"-16,0 0 68 16,0 0-6-16,0 0-18 15,0 0-15-15,0-94 3 16,0 89 8-16,0 3-1 16,0 0-11-16,0 1-11 15,0-2-7-15,0 3 8 16,0 0-4-16,0 0-9 0,0 0-7 15,0 0 0-15,0-1-8 16,0 1-4-16,0 0 0 16,0 7-5-16,0 29 5 15,0 17 16-15,0 11 1 16,0 8 3-16,0 2 5 16,0 4 1-16,-6 0-4 15,-1 3-8-15,1-3-3 16,-2-4 6-16,4-8-7 15,-3-1 1-15,3-9 4 16,2-4-2-16,0-2 5 16,0-4-8-16,2-4-2 0,0-4 2 15,0 2-3 1,0-3-4-16,0-1 2 0,-2 0 4 16,-2-4-2-16,4-2 0 15,-2-4-4-15,0-6 2 16,2-4-3-16,-2-6-2 15,2-4 1-15,0-4-1 16,0 0 0-16,0 0 0 16,0 0 0-16,0-2-2 15,0 0-18-15,0 0-21 16,-2 0-39-16,2 0-97 16,0-14-42-16,0-6-184 15</inkml:trace>
  <inkml:trace contextRef="#ctx0" brushRef="#br0" timeOffset="185312.76">3272 13742 814 0,'0'0'0'0,"0"0"-3"0,0 0-12 15,0 0 15-15,0 0 29 16,0 0-7-16,0 0 4 15,162-60-8-15,-77 40 2 16,9-5-1-16,4-3 4 16,-3-2-2-16,-5-3-5 15,-13-2-10-15,-12 5 6 16,-14 6-5-16,-18 10-2 16,-16 6-3-16,-11 6-2 15,-4 2 2-15,-2 0-2 16,0 0 10-16,0-2 16 0,-22 0-17 15,-3-2-8-15,-1 0-1 16,1-6 0-16,3 0-2 16,-1-2-1-16,10 2 3 15,7 4 0-15,4 4-4 16,2 0-12-16,0 0 16 16,6 2-6-16,21 0 4 15,8 0 2-15,7 22-2 16,-1 6-1-16,-3 4 1 15,-9 8-2-15,-4 8-4 16,-8 8-61-16,1 10-17 16,-1 1-73-16,-1-9-173 15</inkml:trace>
  <inkml:trace contextRef="#ctx0" brushRef="#br0" timeOffset="186113.76">4745 17584 414 0,'0'0'18'0,"-114"14"-14"16,69-10 15-16,14-4 79 15,11 0 7-15,11 0-15 16,9 0-21-16,0-4-41 16,18-14-4-16,24-4-14 15,22-10 10-15,17 0 2 16,17-8-1-16,9-1-1 0,2-3-7 15,-10 10 1-15,-15 6-2 16,-26 14-5-16,-23 6-7 16,-14 4-1-16,-17 4-3 15,-4 0 4-15,0 0 1 16,0 0 9-16,-20-4-6 16,-9-2-4-16,-3 2-3 15,3 0 2-15,12 0 1 16,3 2 0-16,8-2 0 15,6 4 0-15,0 0-7 16,0 0-3-16,10 0 10 16,13 0 5-16,4 6-5 0,-2 16 1 15,-5 12-3 1,-11 8-4-16,-9 10 5 0,0 12-26 16,0 3-114-16,-15-9-177 15</inkml:trace>
  <inkml:trace contextRef="#ctx0" brushRef="#br0" timeOffset="187596.18">14895 12512 658 0,'0'0'0'0,"0"0"2"16,0 0-2-16,0 0 39 15,0 0 8-15,0 0-26 16,0 0-12-16,125-84 4 15,-112 84 8-15,-1 0-7 16,-4 15 2-16,-3 10 7 16,-5 8 26-16,0 9-15 15,0 4-5-15,-15 4 1 16,-10 2-1-16,-4-2 4 16,-2-2-4-16,0-5-3 0,4-6-4 15,3-9-13 1,10-7 2-16,3-7-3 0,5-9-3 15,5-2-2 1,1-3 3-16,0 0 2 0,0 0-2 16,0-10 5-1,16-15-6-15,9-2-1 0,0 3-2 16,0 3 0-16,0 9-2 16,0 6-2-16,-3 6 2 15,0 0 0-15,5 0 0 16,-5 6 0-16,7 6 0 15,2-4 0-15,9-8 3 16,10 0-3-16,5 0 2 16,-2-18-2-16,-1-2-2 15,-6-2-105-15,-9 0-34 16,-11 2-74-16,-10 0-262 0</inkml:trace>
  <inkml:trace contextRef="#ctx0" brushRef="#br0" timeOffset="189512.96">9863 14692 634 0,'0'0'44'0,"0"0"-32"16,0 0 8-16,0 0 65 16,0 0-15-16,0 0-23 15,0 0-21-15,17-82-18 16,-17 100 13-16,-15 34 6 16,-19 26 7-16,-6 23 0 15,-7 7-3-15,-2 2 4 16,-4-5 3-16,2-7-8 15,1-14-5-15,10-8-9 16,11-22-6-16,7-10-2 16,9-17-2-16,3-9-3 15,6-8-3-15,2-6-1 0,2-3-3 16,0-1-43 0,0 0-40-16,0 0-7 0,27-5-12 15,18-23 1-15,10-15-128 16,8-7-59-16</inkml:trace>
  <inkml:trace contextRef="#ctx0" brushRef="#br0" timeOffset="190278.07">10357 14989 686 0,'0'0'54'0,"0"0"-54"15,0 0 8-15,0 0 68 16,0 0-28-16,0 0-13 16,-7 10-22-16,7-10 24 15,0-8 13-15,2-12-13 16,5-2-14-16,-2 0 0 15,1 0-7-15,-2 0-7 16,-1 4-3-16,1-4 1 16,-2 4 1-16,1 4 1 15,-1 4 2-15,-2 2 7 16,0 4 6-16,0 4-9 0,0-5-7 16,0 5-4-16,0 0-3 15,0 0-2-15,0 23 3 16,0 22-1-16,0 20 17 15,0 13 2-15,0-2-7 16,0-6-3-16,0-7 3 16,0-13 4-16,5-2-4 15,1-8-6-15,3-4-6 16,-3-10 0-16,4-6 1 16,-6-2 1-16,0-6-3 15,-1-4 1-15,-1-6-1 16,-2 0 0-16,0 0 1 0,0 2-1 15,0 0 0 1,-13 4 0-16,-8 2-9 16,1 0 3-16,-2 2 4 0,4-6 1 15,7 1 1-15,5-2 0 16,1-5 0-16,5 0 0 16,0 0-7-16,0 0-5 15,0 0 12-15,9 0 2 16,18 0 3-16,7 0-2 15,-1-9-1-15,2-4 0 16,-1-1 1-16,-3-4-3 16,2-4 2-16,-2 6-1 15,-4 0-1-15,-4 4 0 0,-6 2-1 16,-1 6 1-16,-3 0-2 16,-6 0-5-16,-4 4-34 15,-1 0-47-15,-2 0-70 16,4 0 6-16,-4 0-117 15,0 4-220-15</inkml:trace>
  <inkml:trace contextRef="#ctx0" brushRef="#br0" timeOffset="194105.81">6229 13180 434 0,'0'0'38'16,"0"0"-32"-16,0 0-5 15,0 0 33-15,0 0 33 0,0 0-10 16,0 0-16-16,64 73 7 16,-49-60-18-16,1-4-2 15,4-8-6-15,4-1-4 16,8-5 11-16,7-26 6 15,9-9-14-15,3-4-12 16,-2 2-3-16,-4 8-5 16,-10 10-1-16,-4 10-3 15,-1 12-17-15,1 2-58 16,0 8-97-16,0 20-11 16,0 10-235-16</inkml:trace>
  <inkml:trace contextRef="#ctx0" brushRef="#br0" timeOffset="194802.99">7378 16834 78 0,'0'0'476'16,"0"0"-434"-16,0 0-37 15,0 0 25-15,0 0 39 16,0 0-47-16,-2-14 9 0,13 20-4 16,0 2-15-1,-2-4 9-15,0-4-3 0,1 0 1 16,6 0 9-16,7-26 6 16,2-6-17-16,2-8-13 15,2-1 1-15,1 7-5 16,-3 2-2-16,-3 10-14 15,-1 8-35-15,2 0-57 16,-4 10-85-16,2-4-100 16</inkml:trace>
  <inkml:trace contextRef="#ctx0" brushRef="#br0" timeOffset="196782.54">12275 16423 702 0,'0'0'48'0,"0"0"-34"16,0 0-9-16,0 0 42 16,0 0 0-16,0 0-18 15,0 0-18-15,105-93-4 16,-62 69 12-16,1-2-3 15,1 0-4-15,-3 2-1 16,-5-2-2-16,-1 8-5 16,-7 0-2-16,-7 4-2 0,-5 6-1 15,-7 4-14 1,-8 4-21-16,-2 0-32 0,0 4-9 16,-31 18 44-16,-11 14 2 15,-7 0-2-15,-1 0 3 16,4-1 30-16,6-8 6 15,2 4 32-15,7-7 5 16,7-2-1-16,8-10-1 16,11-8 4-16,3-2-7 15,2-2-20-15,0 0-6 16,15-2 4-16,17-20-1 16,6-4-14-16,4-1-1 0,4-4-23 15,2-4-6 1,1-1-21-16,-3 0-43 15,-6 0-120-15,-15-4-252 0</inkml:trace>
  <inkml:trace contextRef="#ctx0" brushRef="#br0" timeOffset="198052">15622 11279 502 0,'0'0'25'0,"0"0"-10"15,0 0 49-15,0 0 39 16,0 0-37-16,0 0-49 16,0-36 3-16,0 36 10 15,0 0-8-15,0 0-12 16,0 12-7-16,0 30 4 15,-3 21 54-15,-10 21-14 16,0 8-23-16,-3 0-1 0,3-3 12 16,4-15-19-1,0-12-7-15,7-14-4 0,0-10 0 16,-1-14-2-16,3-12 0 16,0-4-1-16,0-6-1 15,0 0 4-15,0-2 4 16,0 0 5-16,0-22 11 15,0-18-22-15,7-12-1 16,2-12 0-16,2-10-2 16,-4-13 0-16,1-1 3 15,2 4-2-15,-1 8-1 16,1 18 0-16,4 12-1 16,1 13-6-16,1 11-1 15,0 6 4-15,4 6-4 0,-1 4 1 16,6 6 7-16,4 0 11 15,0 18-11-15,-2 12-5 16,-9 6-2-16,-7 3 7 16,-9-3 3-16,-2-3-3 15,0 0-1-15,-18-1 1 16,-15 2 6-16,-7-2-3 16,-6-4 1-16,0-6-4 15,11-10-5-15,6-6 1 16,11-4-19-16,7-2-36 15,9 0-9-15,2 0-29 16,11-12-179-16,20-8-167 16</inkml:trace>
  <inkml:trace contextRef="#ctx0" brushRef="#br0" timeOffset="198596">16018 11512 709 0,'0'0'9'0,"0"0"2"15,0 0 49-15,0 0-1 16,130-94-44-16,-97 72-8 16,-4-2 4-16,-8-1 2 0,-2 6 6 15,-8 2 8-15,-4 6 13 16,-5 3 1-1,-2 3 6-15,0 3 10 0,0 2-25 16,0 0-29-16,0 15-2 16,-8 17-1-16,-6 14 3 15,-4 4 1-15,7 0-4 16,4-4 0-16,3-2 0 16,2-2 2-16,-1-6-2 15,0-4 0-15,-3-3-2 16,-5-3 3-16,-7-2-2 15,-7-1 1-15,2-2 0 16,0-5 0-16,3-6-18 16,5-6 18-16,-1-2 2 15,5-2-1-15,0 0 0 0,4 0 0 16,2 0 1-16,3 0 1 16,2 0-2-16,0 0-1 15,0 0 1-15,0 0-3 16,18 0 4-16,14 0 10 15,5 0-3-15,3 0-5 16,3-4 2-16,-1-4-5 16,-2 2-1-16,3 0-2 15,-6 2-43-15,-3-3-83 16,-3 3-12-16,-6-1-167 16</inkml:trace>
  <inkml:trace contextRef="#ctx0" brushRef="#br0" timeOffset="199556.58">16849 10921 384 0,'0'0'30'15,"0"0"-17"-15,0 0 41 16,0 0 12-16,0 0 11 16,0 0-32-16,-15-31 2 15,15 29-5-15,-2 2 1 16,2 0-7-16,0 0-9 16,0-2-1-16,0 2-4 15,0-1 1-15,0-2-1 16,0 3 0-16,0 0-5 15,0 0 1-15,0 0-5 16,0 0-11-16,-5 3-2 0,-2 18 0 16,0 12 0-16,-3 4 9 15,3 2-3-15,3 3 9 16,-4 0 0-16,4 2 5 16,0-2-5-16,0 2 1 15,-1-2-6-15,-1 5 8 16,1 4-6-16,-2 6 3 15,3 1-4-15,-5 2 6 16,3-2 0-16,-4-4-6 16,3-2-3-16,5-3-2 15,-2-3 1-15,4-2-1 16,-2 0-1-16,2 0-1 16,-2-2-1-16,2 2 3 15,-2 0-4-15,-1-1 2 0,3 0 0 16,0 2 0-16,-3-7-2 15,3-2 2-15,-2-4 0 16,2-6-2-16,0-4 1 16,0-4-1-16,0-2-2 15,0-2 1-15,0-2 0 16,0 0-1-16,0 1 0 16,0-5 1-16,0 2-1 15,0-5 1-15,0-1-2 16,0-2 1-16,0-2 0 15,0 2-16-15,0-2-53 16,0 2-101-16,-6-2-13 16,-3 0-195-16</inkml:trace>
  <inkml:trace contextRef="#ctx0" brushRef="#br0" timeOffset="202022.79">15352 9075 531 0,'0'0'24'15,"0"0"0"-15,0 0 68 16,0 0-2-16,0 0-21 16,0 0-39-16,-20-92-28 15,20 92-2-15,-2 30 0 0,0 22 4 16,-3 16 35-16,-3 17-1 15,-6 5-6-15,-1 1-9 16,1-7-3-16,1-10-1 16,8-16-5-16,3-14-4 15,-1-14-3-15,3-12-3 16,0-8-2-16,0-8 0 16,0-2 2-16,0 0 15 15,0 0 36-15,0-26-6 16,0-14-47-16,0-16 3 15,0-8-3-15,10-11 1 16,-4-5 1-16,3-6-4 16,0-4 0-16,2-1 1 0,4 12-1 15,6 8-4 1,1 17-12-16,3 12 14 0,4 14-5 16,-3 8 7-16,5 8 0 15,0 8 1-15,-1 4 1 16,-2 0-4-16,-3 16-1 15,-5 14 1-15,-9 6-7 16,-4 4 3-16,-7 0 6 16,0 0 0-16,-20 0 2 15,-18 0 1-15,-11 1 2 16,-7-3-4-16,-4-4 0 16,6-6-1-16,12-6-8 0,18-10-39 15,17-6-48 1,7-6-18-16,27 0-127 0,25-2 31 15</inkml:trace>
  <inkml:trace contextRef="#ctx0" brushRef="#br0" timeOffset="202496.52">16005 9192 614 0,'0'0'6'0,"0"0"-3"16,0 0 36-16,106-106 15 0,-77 80-12 16,-6 1-22-1,-5 7 5-15,-9 7 14 0,-5 0-1 16,-4 9 7-16,0 1-2 16,0 1-22-16,0 0-14 15,0 27-6-15,-8 14 5 16,-9 7-4-16,7 2-2 15,3-2 0-15,5-4 1 16,2-4-1-16,0-6 2 16,0-4-2-16,0-6 0 15,-2-2 0-15,-10-4 0 16,-1-1 0-16,-5-6-14 16,-4-3 10-16,0-1 4 15,1-3 0-15,4-2 2 0,3-2-1 16,8 0 0-16,1 0 0 15,5 0 1-15,0 0 4 16,0 0 1-16,0 0-2 16,0 0 2-16,27 0-5 15,17 0 4-15,19 0-5 16,11-10-1-16,3 3-1 16,6 1-70-16,-5 2-94 15,-2 0-252-15</inkml:trace>
  <inkml:trace contextRef="#ctx0" brushRef="#br0" timeOffset="202723.37">17012 9465 777 0,'0'0'35'15,"0"0"-35"-15,0 0 6 16,0 0 24-16,0 0 30 15,-74 150-19-15,28-80-17 16,-8 8-10-16,-2 2-3 16,6-1-5-16,5-11-6 15,13-14-3-15,17-12-46 16,13-18-64-16,2-20-172 16</inkml:trace>
  <inkml:trace contextRef="#ctx0" brushRef="#br0" timeOffset="203331.09">17698 9154 721 0,'0'0'28'0,"0"0"17"0,0 0-6 16,0 0-33-16,0 0 62 16,-18 156-23-16,3-84-18 15,1-1 2-15,-1-5 10 16,2-10-7-16,1-12-13 15,6-10-3-15,1-14-13 16,3-8 0-16,2-6-2 16,-2-6 0-16,2 0 8 15,0 0 7-15,0-22-8 16,0-12 0-16,4-12-8 16,9-14 2-16,3-12 0 15,4-13-2-15,2-11-6 16,5-4-9-16,2 2-9 0,9 9-4 15,2 21 15-15,5 20 6 16,-1 20 3-16,-1 16 2 16,-3 10 0-16,-5 2 1 15,1 2 0-15,-9 20-2 16,-11 4-1-16,-8 2 1 16,-8 2 2-16,0 2 1 15,-33 3 5-15,-16 2 4 16,-14 3-3-16,-3 1-4 15,1-3-2-15,19-6-1 16,15-8-5-16,17-10-50 16,14-8-46-16,2-6-83 15,31 0 68-15,8 0-149 16</inkml:trace>
  <inkml:trace contextRef="#ctx0" brushRef="#br0" timeOffset="203728.15">18311 9003 492 0,'0'0'90'16,"0"0"12"-16,0 0-3 15,0 0-73-15,0 0 8 16,0 0 31-16,7 130-31 16,-7-83-16-16,0-7-5 0,14-6-6 15,7-10-7-15,2-6 2 16,-1-10 0-16,5-6 0 15,-1-2 2-15,1-2-1 16,2-20-1-16,-4-4 0 16,-3-4 2-16,-9 0-2 15,-1 0-1-15,-8 2 1 16,-2 5 0-16,-2 5 6 16,0 9 23-16,0 4 16 15,0 5 1-15,0 0-46 16,0 18 4-16,-2 17-6 15,-14 11 8-15,1 4 3 16,-5 4-6-16,-2 6-5 16,6 7-2-16,0-4 2 15,7 4-42-15,9-7-74 0,0-8-4 16,16-8-96 0,20-14-27-16</inkml:trace>
  <inkml:trace contextRef="#ctx0" brushRef="#br0" timeOffset="203943.99">18968 9735 624 0,'0'0'88'0,"0"0"-51"16,0 0 61-16,0 0-9 0,0 0-62 16,0 0 25-1,-44 126 6-15,11-69-11 0,-6-1-2 16,-1-4-26-16,0-4-11 15,5-2-8-15,6-10-1 16,8-10-29-16,13-9-111 16,8-13-62-16,0-4-173 15</inkml:trace>
  <inkml:trace contextRef="#ctx0" brushRef="#br0" timeOffset="204555.36">19648 9202 818 0,'0'0'26'0,"0"0"-23"15,0 0 69-15,0 0 10 16,0 0 8-16,0 0-84 15,3-22 1-15,-3 62-7 16,0 14 36-16,0 10-18 16,-10 2 1-16,-1-2 3 15,1-6 0-15,-4-5-7 16,1-9-9-16,1-8-3 16,1-6 3-16,5-10-4 0,-1-8-2 15,7-6 0-15,0-6 1 16,0 0 1-16,0 0 5 15,0-16 3-15,0-18-10 16,3-8-10-16,14-10 10 16,-6-10 0-16,4-10-9 15,2-9 6-15,-2-7-5 16,5 2 3-16,2 3-16 16,7 11 1-16,2 12-1 15,6 18 15-15,9 10-3 16,-5 10 5-16,0 8-3 15,-3 12 5-15,-7 2 0 16,-4 10 2-16,-10 20-4 16,-5 4 0-16,-10 6 1 15,-2-2-3-15,0-1 6 0,-18-3 4 16,-18-5 1 0,-9 2 0-16,-12-3-5 0,-5-4 5 15,2-6-5-15,6-2 1 16,12-6-2-16,11-4-4 15,8-6-65-15,10 0-30 16,10 0-29-16,3-10-196 16</inkml:trace>
  <inkml:trace contextRef="#ctx0" brushRef="#br0" timeOffset="205263.25">20464 9130 166 0,'0'0'215'0,"0"0"-200"15,0 0 34-15,0 0 42 16,0 0-32-16,0 0-5 16,-7-26-7-16,7 15 33 0,0 0-25 15,7-3-25-15,8-3-1 16,9 1-4-16,8 0-16 15,1 7-7-15,0 5 1 16,-4 4-1-16,-2 5-1 16,-7 27 0-16,-9 13 5 15,-6 3 11-15,-5 2 17 16,0 0 0-16,-25-4-17 16,-8-6-10-16,-5-2 0 15,-4-4-5-15,-3-3 1 16,5-3-1-16,7-9 2 15,12-6-1-15,10-5 1 16,9-8 3-16,2 0 11 16,0 0 18-16,0 0-6 15,20 0-4-15,21 0-10 0,7-7-14 16,10 4-2-16,0 3-1 16,2-2-31-16,7 2-68 15,3 0-19-15,-6 0-108 16,-7 0-143-16</inkml:trace>
  <inkml:trace contextRef="#ctx0" brushRef="#br0" timeOffset="205484.27">21261 9511 573 0,'0'0'94'15,"0"0"-83"-15,0 0 57 0,0 0 0 16,0 0 40-16,-74 114-47 15,32-68-12-15,-6 6 13 16,0 4-19-16,-1-2-19 16,3 3-15-16,3-9-7 15,5-6-2-15,9-6-10 16,10-12-71-16,7-8-67 16,12-14-156-16</inkml:trace>
  <inkml:trace contextRef="#ctx0" brushRef="#br0" timeOffset="206083.25">21760 9083 717 0,'0'0'36'0,"0"0"-27"16,0 0 12-16,0 0 30 15,0 0-31-15,0 0 35 16,0 123-26-16,-14-63 2 16,-1 4 13-16,-5 2 9 15,-5-1-26-15,1-7-1 16,0-10-7-16,3-12-11 0,10-10-4 15,7-10-4-15,2-6 6 16,0-8-4 0,2-2 4-16,0 0-5 0,0 0 4 15,2-14 18-15,20-16-21 16,7-14-1-16,0-14 0 16,4-10 2-16,0-12-3 15,4-7 0-15,-2 3-1 16,-1 7 1-16,-1 19-1 15,-2 18 0-15,-2 15 0 16,0 12-1-16,-2 9-4 16,2 4 3-16,0 0 3 15,0 14 0-15,-4 10-1 16,-4 13-3-16,-11 1-2 16,-7 4 6-16,-3 0 1 0,-6-6-1 15,-28-4 3-15,-5-2 4 16,-11-2 1-16,0-6-3 15,0-4-4-15,10-6 4 16,11-6-5-16,15-4-8 16,12-2-58-16,2 0-66 15,0 0-52-15,25-4-211 16</inkml:trace>
  <inkml:trace contextRef="#ctx0" brushRef="#br0" timeOffset="206530.92">22390 9132 538 0,'0'0'42'0,"0"0"72"16,143-17 4-16,-97 17-39 16,-5 9-51-16,-10 17-5 15,-11 6 12-15,-11 2-8 16,-9 2-4-16,0-2-15 15,-24-2-6-15,-16-4 1 0,-3-4 1 16,-1-8-1 0,11-3-2-16,12-8 2 15,10-3-2-15,7 0 2 0,4-2 0 16,0 0 4-16,0 0-7 16,0 5-3-16,13 4 3 15,10 8 8-15,8 5-6 16,0 6 4-16,-2 6-2 15,2-2 9-15,-2 0-7 16,-5-2 4-16,-4-2-4 16,-11-2-2-16,-9 0-4 15,0 0 0-15,-38 2 13 16,-24 4 10-16,-25 0-5 16,-11 3-4-16,-4-5-9 0,6-6-4 15,11-10-1-15,16-10-17 16,9-4-118-16,4 0-98 15,3 0-304-15</inkml:trace>
  <inkml:trace contextRef="#ctx0" brushRef="#br0" timeOffset="210828.76">10181 17120 837 0,'0'0'0'16,"0"0"-3"-16,0 0 3 15,0 0 12-15,0 0-11 16,0 0 17-16,0 0-9 0,98-98-8 16,-42 66-1-16,-5 0 5 15,-11 6-4-15,-15 12 1 16,-15 10 4-16,-10 4-5 15,0 0 1-15,-12 14 28 16,-34 30-3-16,-16 6-25 16,-9 8-2-16,4-5 0 15,7-9 1-15,13-12 0 16,11-10-1-16,14-4 3 16,11-14-2-16,7-4 3 15,4 0 1-15,0 0-3 16,17-22 13-16,14-4-12 15,6-6-3-15,0-4-1 16,3 5-9-16,0-1-33 16,3 2-23-16,1-2-76 15,3-8-66-15,-7-4-116 16</inkml:trace>
  <inkml:trace contextRef="#ctx0" brushRef="#br0" timeOffset="211391.81">10260 16240 426 0,'0'0'23'15,"0"0"-12"-15,-148-134 55 16,94 98 17-16,1 6-8 16,-2 8-23-16,-1 4 0 0,-2 8-28 15,-2 1 28-15,-1 8-20 16,-1 1-15-16,0 0-6 15,4 14-2-15,2 10 1 16,4 10 4-16,4 2-2 16,5 14 4-16,3 12 2 15,7 14 0-15,8 23 6 16,12 21 11-16,13 10 8 16,0 17-9-16,33 1-5 15,23-6-12-15,17-13-10 16,14-25-7-16,16-24 3 15,10-24-13-15,6-24 21 16,-1-14-19-16,-5-18 21 16,-1 0-13-16,-6-32 6 15,-5-24-3-15,-7-16-2 0,-13-18 6 16,-6-17-2-16,-13-9-2 16,-9-4-2-16,-17-6 0 15,-16-9-1-15,-20-3 0 16,-5 0-1-16,-35 9-7 15,-11 9 5-15,-7 13-15 16,0 25 5-16,1 16-4 16,5 20 15-16,1 22-13 15,-5 14 10-15,-1 10-44 16,-7 0-11-16,2 14 6 16,5 12-7-16,7-4-32 15,15-4-68-15,12-10-24 16,13-2 9-16,7-6-149 15</inkml:trace>
  <inkml:trace contextRef="#ctx0" brushRef="#br0" timeOffset="212823.49">16647 12894 264 0,'0'0'169'0,"0"0"-152"16,0 0 2-16,0 0 88 16,0 0-38-16,0 0-2 15,0-39-18-15,0 39-7 16,-9 4-11-16,-7 15-25 16,-2 4 18-16,7-2 3 15,7-2-3-15,4 2 6 16,0 1-5-16,13 2-8 15,14 4 0-15,8 0-13 16,6-2 8-16,-1 2 5 16,-5-2-3-16,-2 1 13 15,-6-5-10-15,-8-1 4 0,-4-3-4 16,-9-3-1-16,-3 0 12 16,-3-1-13-16,0 3 12 15,-14 1-5-15,-13 2-11 16,-6-2-7-16,-4-2-2 15,-9-4-2-15,2-2 0 16,2-4-20-16,6-6-70 16,8 0-45-16,12-6-13 15,7-26-212-15</inkml:trace>
  <inkml:trace contextRef="#ctx0" brushRef="#br0" timeOffset="213030.58">16578 12886 749 0,'0'0'36'0,"0"0"-30"16,0 0 32-16,0 0 21 15,123-101-21-15,-57 77-18 16,5 2-8-16,-2 4-3 16,-7 0-3-16,-10 8-6 15,-14 6-3-15,-12 4-22 16,-7 0-78-16,-4 0-149 15,-7 0-176-15</inkml:trace>
  <inkml:trace contextRef="#ctx0" brushRef="#br0" timeOffset="214032.17">16780 8283 546 0,'0'0'53'0,"0"0"-42"15,-120-30 71-15,69 30 12 16,-11 35-56-16,-17 27-8 16,-21 20 41-16,-22 18-5 15,-17 22 0-15,-17 17 0 16,-15 5-23-16,-7 5-17 15,-3-9-5-15,17-12-5 16,23-17-1-16,30-21 0 16,28-22-4-16,27-18-2 15,21-16-3-15,8-6-2 16,8-10 1-16,5-4-5 16,3-6-2-16,3-4 0 0,8 0-22 15,0-2-72-15,0 5-70 16,17-3 32-16,18 0-32 15,12-4-71-15</inkml:trace>
  <inkml:trace contextRef="#ctx0" brushRef="#br0" timeOffset="-214146.8">17981 9948 692 0,'0'0'11'0,"0"0"-11"0,0 0 6 16,0 0 80-16,0 0-30 15,0 0-39-15,23-24-5 16,50 10-9-16,12 2-3 15,-3-4 1-15,-11 2-1 16,-15 2 2-16,-20 2 1 16,-18 4-3-16,-14 3 1 15,-4 2-1-15,0 1 0 16,-31 0 19-16,-18 4-18 0,-14 16 0 16,-5 0-2-1,7-4 2-15,8 0 0 0,11-4-1 16,13-4 0-1,10-2 1-15,15-4-1 16,4-2 3-16,0 0-3 16,7 0 0-16,24 0 3 0,16 0-3 15,15 0-8-15,7-4-101 16,-4-4-119-16,-7 4-158 16</inkml:trace>
  <inkml:trace contextRef="#ctx0" brushRef="#br0" timeOffset="-213043.75">17233 11432 577 0,'0'0'51'15,"0"0"-44"-15,0 0 58 0,0 0 37 16,0 0-29 0,0 0-41-16,0-32-9 0,0 32-3 15,0 34-9-15,0 26 54 16,-7 20 30-16,-7 13-46 16,1-3-20-16,-1-4-9 15,6-8-3-15,1-8-7 16,5-10-4-16,2-11-4 15,0-16-2-15,0-12 1 16,0-11-1-16,0-5 0 16,0-5 7-16,0 0 4 15,0-29-2-15,5-15-9 16,5-11 4-16,2-5-3 16,3-10-1-16,-1-8 0 0,3-11-2 15,2-5 2-15,-2 6-10 16,5 10-2-16,1 17-4 15,2 17 6-15,-6 16 6 16,1 13 1-16,-2 7 3 16,0 5-1-16,2 3 0 15,0 0 1-15,-2 4-1 16,-7 10-1-16,-7 4-6 16,-4-1 5-16,0 5 3 15,-6 4 1-15,-23 2 4 16,-9 4 2-16,-8 0-7 15,1-4-3-15,7-6-21 0,13-6-44 16,12-6-56 0,13-8-11-16,0-2-59 0,11 0-81 15,16-8-129-15</inkml:trace>
  <inkml:trace contextRef="#ctx0" brushRef="#br0" timeOffset="-212620.92">17640 11372 521 0,'0'0'87'16,"0"0"29"-16,0 0 10 16,0 0-31-16,0 0-47 15,0 0-36-15,38-14-10 16,-38 54 55-16,0 8 1 0,0 4-41 16,4-4-11-1,10-8 0-15,3-6 0 0,4-12-5 16,3-10-1-16,1-6 8 15,2-6-6-15,4-2 2 16,3-21 13-16,-1-12-14 16,-4-3-1-16,-4 4 7 15,-8-2-6-15,-3 0 0 16,-3 6 2-16,-5 2 0 16,-2 8 3-16,-4 7 15 15,0 12-5-15,0 1 6 16,0 0-24-16,0 23 0 15,-4 27 0-15,-11 19 22 16,-3 9-13-16,3 2 5 16,3-8 0-16,3-3-8 15,3-7-6-15,-4-6 0 0,4 0 0 16,-5-2-30-16,1-5-60 16,2-5-86-16,-1-16-48 15,0-13-222-15</inkml:trace>
  <inkml:trace contextRef="#ctx0" brushRef="#br0" timeOffset="-211559.73">9599 12282 394 0,'0'0'276'15,"0"0"-235"-15,0 0-18 16,0 0 51-16,0 0-1 16,0 0-17-16,0 0-25 0,9-76-19 15,-18 108-6-15,-26 40 21 16,-21 39 35-16,-19 29-2 15,-15 18-17-15,-3 2-8 16,-3-7-10-16,7-11-2 16,13-22-3-16,15-15-5 15,15-23-1-15,17-17-2 16,4-18 0-16,6-13-9 16,7-10 1-16,-1-7-4 15,4-8 1-15,4-2-1 16,1-5-4-16,2-2-21 15,2 0-29-15,0 0-47 16,0 0-32-16,11-9-26 16,18-18-117-16,4-12-242 15</inkml:trace>
  <inkml:trace contextRef="#ctx0" brushRef="#br0" timeOffset="-210366.58">18427 11001 529 0,'0'0'19'0,"0"0"-16"0,0 0 23 15,0 0 78-15,-31-102-8 16,31 95-54-16,0 3-6 16,0 4 6-16,0 0-7 15,0 0-20-15,0 2-15 16,0 33 3-16,0 19 34 16,-2 20 27-16,-3 16-17 15,-4 10-1-15,-2 17 3 16,-3 5-11-16,-1-2-7 0,-3-4-10 15,5-17-3 1,1-19-7-16,6-10-4 0,4-12 2 16,2-8-1-16,-3-10-3 15,3-9-2-15,0-8-3 16,0-6-3-16,0-7-31 16,0 0-54-16,3 2-75 15,17 4-32-15,-4 4-194 16</inkml:trace>
  <inkml:trace contextRef="#ctx0" brushRef="#br0" timeOffset="-209856.31">18398 12709 708 0,'0'0'52'0,"0"0"-52"16,0 0 16-16,0 0 71 16,15-108-32-16,-15 96-25 15,-4 4-9-15,-23 8 13 16,-4 0-4-16,-7 14-30 16,3 12 4-16,4 4-3 15,10 2 11-15,10 0 3 16,11 2 5-16,0 4 0 15,11 0-7-15,18 5 6 0,5-2-7 16,1 4-4 0,-3-3 6-16,4 6 2 0,-9-2 7 15,-8 2-7-15,-6 3-4 16,-8-6 6-16,-5 4-14 16,0-5 6-16,-18-8-7 15,-7-8 1-15,-4-8-3 16,-4-14 3-16,0-6 3 15,-3-12-3-15,7-30 0 16,4-20-3-16,12-17 0 16,13-5 1-16,0 2-2 15,7 8-3-15,24 4 1 16,7 4-4-16,3 1-19 0,3 1-2 16,3 4-30-1,1-2-60-15,4 0-1 0,-4-3-48 16,-3 1-175-16</inkml:trace>
  <inkml:trace contextRef="#ctx0" brushRef="#br0" timeOffset="-207484.92">19560 10262 358 0,'0'0'79'0,"0"0"-58"15,0 0 66-15,0 0 17 16,0 0-69-16,0 0-9 15,0 0-9-15,126-23 10 16,-61 6-8-16,6 2-4 16,0-3-6-16,-1 0 18 15,-11 0-6-15,-14 3 4 16,-18 8 1-16,-19 0-13 16,-8 5-13-16,0 2 0 15,-31 0 10-15,-18 0-2 0,-10 13-8 16,-8 2-1-16,15 2-6 15,14-8 4-15,18-3 3 16,16-3 0-16,4-3-1 16,4 0-8-16,34 0 9 15,20-7 4-15,15-15 4 16,5-6-5-16,-2 2-2 16,-4 0-1-16,-12 6-5 15,-18 4-52-15,-25 4-146 16,-17 2-275-16</inkml:trace>
  <inkml:trace contextRef="#ctx0" brushRef="#br0" timeOffset="-206982.42">18690 8847 585 0,'0'0'3'15,"0"0"-2"-15,0 0 13 16,6-102 64-16,-6 100 18 16,-6 2-49-16,-28 14-24 15,-18 26-14-15,-20 18 32 16,-13 14-17-16,-13 11-6 15,-7 7 6-15,-15 8 4 0,-9 12-4 16,-7 8 8-16,0 3-12 16,13-5-7-16,23-14 5 15,22-17-12-15,29-21-6 16,23-18-1-16,16-10-2 16,10-8-22-16,10-4-22 15,32-6-35-15,20-10-77 16,9-8-180-16</inkml:trace>
  <inkml:trace contextRef="#ctx0" brushRef="#br0" timeOffset="-206138.3">19292 11229 794 0,'0'0'1'16,"0"0"5"-16,0 0 11 0,-63 157 54 15,49-75-34-15,6 14-10 16,-1 0-7-16,0-2 22 15,0-15-12-15,-2-11-11 16,0-14 13-16,2-8 0 16,0-14-8-16,3-10-5 15,3-12-7-15,3-6-5 16,0-4 8-16,0 0 19 16,-3-12-2-16,3-24-26 15,0-14-1-15,0-14-3 16,0-10-2-16,0-12-2 15,8-11-2-15,9 3-4 16,3 2-9-16,9 18-5 16,3 20 5-16,-1 15 17 0,-2 17 1 15,-5 10-1-15,2 6-10 16,1 6 10-16,2 0 0 16,0 8-1-16,-2 14 0 15,-9 2 1-15,-5 2-6 16,-8 1 2-16,-5 1 3 15,-5-1 1-15,-28 6 12 16,-16 3 0-16,-12 0-6 16,-1-2-2-16,7-6-4 15,10-10-21-15,16-6-29 16,18-12-43-16,11 0 3 0,7-8-91 16,24-12-195-16</inkml:trace>
  <inkml:trace contextRef="#ctx0" brushRef="#br0" timeOffset="-205813.22">19497 11440 534 0,'0'0'67'15,"0"0"-46"-15,0 0 115 16,140-21-48-16,-100 21-44 16,-7 4-22-16,-11 21-15 15,-17 9-4-15,-5 6 20 16,-9 6 4-16,-28 0 18 15,-6 0-1-15,-2-3-30 16,6-7-6-16,4-6-2 0,12-8 2 16,4-6 6-16,13-8-6 15,4-4 0-15,2-2-8 16,0-2 0-16,2 0 12 16,27 0 11-16,9-9-9 15,11-6-9-15,5-3-5 16,5 1-3-16,3 3-22 15,3-1-87-15,-3 0 13 16,-6 0-27-16,-7-8-131 16,-7-4-203-16</inkml:trace>
  <inkml:trace contextRef="#ctx0" brushRef="#br0" timeOffset="-205359.5">20450 11135 614 0,'0'0'24'16,"0"0"-19"-16,0 0 51 15,18-105 46-15,-12 86-37 16,-4 1-24-16,3 4 3 16,-5 3 11-16,0 4 8 15,0 0-34-15,0 3-8 16,0 0 3-16,0 4-7 15,0-2-5-15,0 2-8 0,0 0-4 16,0 17-12-16,0 25 12 16,-2 20 27-16,-9 12-10 15,-3 4-6 1,3 5 9-16,0 3 1 0,0 2-7 16,4-2-8-16,1 0 2 15,1-7 1-15,3-3 10 16,-2-4-4-16,-1-2-3 15,0 0 3-15,-1-5-8 16,1-7 5-16,1-7-4 16,0-6-6-16,2-7 0 15,2-6-2-15,0-8-2 16,0-4 1-16,-2-6-20 16,2-4-46-16,0-4-55 15,0-2-49-15,0-4 5 16,0 0-135-16</inkml:trace>
  <inkml:trace contextRef="#ctx0" brushRef="#br0" timeOffset="-201355.93">20414 13166 453 0,'0'0'74'16,"0"0"-47"-16,0 0 28 15,83-112 69-15,-66 82-35 16,-7 0-49-16,-6 4-14 15,-4 2-1-15,0-1 4 16,-18 6 10-16,-18 5-18 16,-10 6 3-16,-6 8-22 15,-3 0-2-15,1 19 0 16,3 20 0-16,10 11 0 16,10 0 7-16,16 0 2 15,11-10-3-15,4-6 8 0,6-8-2 16,23-9-7-16,11-12 2 15,10-5 10-15,5-10-8 16,0-20-5-16,-7-6-2 16,-11 0 1-16,-6 4-3 15,-8 2 4-15,-10 8-2 16,-3 8 0-16,-8 8 12 16,-2 4 29-16,0 2-23 15,0 8-20-15,0 36 0 16,-14 20 35-16,-8 19 4 15,-2 7-18-15,1-2 6 16,3-2 5-16,4-4-18 0,3-6 0 16,2-10-9-1,4-7-5-15,1-13 1 0,4-8-1 16,0-12-1-16,2-8-3 16,0-10-38-16,0-6-33 15,0-2-47-15,4 0-87 16,9-22-159-16</inkml:trace>
  <inkml:trace contextRef="#ctx0" brushRef="#br0" timeOffset="-199177.2">9820 13419 469 0,'0'0'9'0,"0"0"-5"15,0 0 6-15,0 0 36 16,0 0 43-16,0 0-28 16,29-72-50-16,-29 72-10 15,0 0 2-15,0 0 6 16,0 0-4-16,0 0 0 16,0 0 0-16,0 0 12 0,0 0 0 15,0 0 2-15,0 0 1 16,0 0-2-16,0 0 1 15,0 0-5-15,0 0-5 16,0 0-3-16,0 0-2 16,0 0 0-16,0 0 1 15,0 0 2-15,0-2-1 16,0 2 1-16,0 0 1 16,0 0 0-16,0 0 2 15,0 0-4-15,0 0-1 16,0 0 0-16,0 0-3 15,0 0 3-15,0 0-1 0,0 0 2 16,0 0 0-16,0 0-1 16,0 0 1-16,0 0 2 15,0 0-2-15,0 0-2 16,0 0-2-16,0-2 0 16,0 2 2-16,0 0-2 15,0 0-1-15,0 0 0 16,0 0 1-16,0 0 1 15,0 0 2-15,0 0 0 16,0 0 1-16,0 0-1 16,0 0-1-16,0 0-1 15,0 0 1-15,0 0-1 16,0 0-1-16,0 0 2 16,0 0 0-16,0 0-1 15,0 0 0-15,0 0 2 0,0 0-1 16,0 0 0-16,0 0 2 15,0 0 0-15,0 0 3 16,0 22-9-16,-9 34 0 16,-18 30 11-16,-8 22 20 15,-5 9-22-15,-5 1-6 16,-1-4 3-16,-4-5 3 16,-2-5 1-16,6-16-7 15,4-10-3-15,10-13 0 16,8-14 0-16,4-8-1 15,4-11-10-15,3-8-23 16,6-8-53-16,5-12-14 0,2-4-36 16,5 0-83-16,24-18-6 15</inkml:trace>
  <inkml:trace contextRef="#ctx0" brushRef="#br0" timeOffset="-197774.22">21370 11310 768 0,'0'0'5'0,"0"0"-1"15,0 0 5-15,0 0 79 16,0 0-4-16,0 0-64 16,0 0-20-16,-33 13 0 15,20 54 37-15,-3 17 5 16,-2 10-19-16,0 0-4 16,0-3 12-16,3-3-8 15,-4-4-10-15,7-4-10 16,1-14 0-16,3-11-2 15,4-15 3-15,2-16-4 0,0-10 1 16,2-6 1 0,-2-4 1-16,2-4 6 0,0 0 16 15,0-12 5-15,0-24-29 16,0-13 7-16,0-6-8 16,10-10 5-16,6-7-5 15,-1-8 0-15,4-2 0 16,3-3-1-16,5 3-6 15,4 12 4-15,5 14-4 16,-1 16 1-16,-1 13-4 16,-1 14 3-16,-2 7 4 15,0 6 3-15,-2 0 0 16,3 10-2-16,-6 13 0 16,-8 6 1-16,-7 1-2 15,-11 0 1-15,0 4-5 0,-11 4 7 16,-25 0 15-16,-14 2-11 15,-8-5-2-15,2-6-2 16,8-4 1-16,15-10-2 16,14-6-18-16,14-7-56 15,5-2-8-15,2 0-28 16,24-12-191-16,11-6-85 16</inkml:trace>
  <inkml:trace contextRef="#ctx0" brushRef="#br0" timeOffset="-197309.63">21767 11588 474 0,'0'0'137'0,"0"0"-121"0,0 0 30 16,0 0 57-16,129-58-49 15,-98 58-37-15,-2 22 2 16,-7 12 3-16,-11 8 0 15,-11 2 4-15,0-4-2 16,-8-1 6-16,-17-10 7 16,-4-2-27-16,2-7-6 15,5-10 1-15,6-4-1 16,10-6 1-16,6 0 6 16,0 0 6-16,0 0-17 0,0 0 8 15,6-2-5-15,17 0-3 16,2 2 0-16,4 0 0 15,0 18-1-15,-7 4-2 16,4 0 3-16,-8-2 0 16,-7-2-2-16,-7 0 1 15,-4 0-4-15,-2 0 5 16,-29 2 15-16,-11-2-9 16,-7-2-2-16,-2-3-2 15,0-8 0-15,5-2-1 16,9-3-1-16,6 0 0 15,11-8-10-15,6-11-17 16,12-1-36-16,2-6-37 16,9 0-91-16,20-2-160 15</inkml:trace>
  <inkml:trace contextRef="#ctx0" brushRef="#br0" timeOffset="-196492.07">23289 11155 407 0,'0'0'20'0,"0"0"11"16,0 0 60-16,0 0-10 15,0 0-24-15,0 0-20 16,51-100 18-16,-47 94-5 15,0 1-2-15,-4 4-9 16,0 1-22-16,3 0-10 16,-3 26-5-16,0 20 30 15,0 18 16-15,0 17-9 16,-16 17-10-16,-6 14 16 16,-2 4-12-16,-1-2-10 15,1-5-2-15,5-13-5 16,4-8-4-16,0-10-1 0,8-9-6 15,0-13 2-15,5-10 0 16,2-8 4-16,0-8-7 16,0-8 1-16,0-4-5 15,0-6 4-15,0-4-4 16,0-4 1-16,0-4 0 16,0 0 0-16,0 0 3 15,0 0-1-15,-6 0 2 16,-13 0-3-16,-8 0 0 15,-6 0-2-15,-5-6 0 16,-4 0 0-16,-11 0 0 16,-7 2 0-16,-12 0-1 15,-2 2-4-15,8 2-2 16,8 0-4-16,14 0-19 0,12 0-31 16,10 0-51-16,8 0-36 15,5 0-53-15,5 0-104 16</inkml:trace>
  <inkml:trace contextRef="#ctx0" brushRef="#br0" timeOffset="-195962.11">22876 12789 745 0,'0'0'88'0,"0"0"-85"16,0 0 0-16,0 0 58 15,0 0 24-15,-22 173-28 16,7-91 3-16,-4 6-10 16,0 1 5-16,1-5-15 15,3-12-17-15,1-12-5 16,7-10-11-16,3-8 3 16,2-6-4-16,0-4-6 0,2-7-1 15,0-10-20-15,0-5-56 16,0-10-104-16,12 0 12 15,15-24-144-15</inkml:trace>
  <inkml:trace contextRef="#ctx0" brushRef="#br0" timeOffset="-195525.56">23065 12994 576 0,'0'0'63'16,"0"0"-43"-16,87-104 62 15,-45 83-21-15,1 11-11 0,-3 10-23 16,-6 0 9-16,-10 20 1 16,-11 13 3-16,-13 5 22 15,0 4-16-15,-17 0-11 16,-16-2-19-16,-5-2-11 16,-1-6-1-16,6-8-3 15,11-6-1-15,8-8 0 16,8-6 0-16,6-1 0 15,0-2 0-15,0 6 0 16,0 4-9-16,0 7 9 16,11 11 3-16,7 3 3 15,-2 6-6-15,1-2 3 16,2 0-2-16,-6-4 0 16,1-2 0-16,-10-2-1 15,-4-6-2-15,0 1 2 0,-21 0 19 16,-14-5-12-16,-12-4-5 15,0-6-1-15,2-8 2 16,10 0-3-16,8-8 2 16,10-10-2-16,7-4-7 15,10-4-32-15,0-4-73 16,14-10-96-16,19-2-376 16</inkml:trace>
  <inkml:trace contextRef="#ctx0" brushRef="#br0" timeOffset="-195333.32">23848 13193 975 0,'0'0'43'0,"0"0"-39"0,0 0 6 15,0 0 20-15,0 0-30 16,0 0-84-16,-10 23-11 15,8 5-175-15,-6-1-308 16</inkml:trace>
  <inkml:trace contextRef="#ctx0" brushRef="#br0" timeOffset="-194968.22">22221 14201 725 0,'0'0'69'0,"0"0"-69"16,0 0 1-16,0 0 67 16,0 0-15-16,163-2-36 15,-27-30-10-15,31 0 58 16,18-1-2-16,11 4 1 15,2 3-6-15,-10 4-7 0,-17 4-13 16,-20 5-12-16,-24 1-8 16,-22 5-4-16,-25 3-3 15,-29-1-2-15,-21 3-5 16,-20 2-4-16,-10 0-5 16,0 0-9-16,0 0-38 15,0 0-25-15,-1 0-54 16,-15 0-27-16,-2 0-81 15,-2 0-314-15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DAEC9C6-1CE4-4880-838A-FB85AC35DCB4}" type="datetimeFigureOut">
              <a:rPr lang="en-US" smtClean="0"/>
              <a:pPr/>
              <a:t>20-Feb-22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7A3D7D-4DD0-4519-9573-665089B66871}" type="slidenum">
              <a:rPr lang="en-US" smtClean="0"/>
              <a:pPr/>
              <a:t>‹#›</a:t>
            </a:fld>
            <a:endParaRPr lang="en-US"/>
          </a:p>
        </p:txBody>
      </p:sp>
    </p:spTree>
    <p:extLst>
      <p:ext uri="{BB962C8B-B14F-4D97-AF65-F5344CB8AC3E}">
        <p14:creationId xmlns:p14="http://schemas.microsoft.com/office/powerpoint/2010/main" val="1674936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F7A3D7D-4DD0-4519-9573-665089B66871}" type="slidenum">
              <a:rPr lang="en-US" smtClean="0"/>
              <a:pPr/>
              <a:t>3</a:t>
            </a:fld>
            <a:endParaRPr lang="en-US"/>
          </a:p>
        </p:txBody>
      </p:sp>
    </p:spTree>
    <p:extLst>
      <p:ext uri="{BB962C8B-B14F-4D97-AF65-F5344CB8AC3E}">
        <p14:creationId xmlns:p14="http://schemas.microsoft.com/office/powerpoint/2010/main" val="177656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F3C08D-D932-47EE-BF44-99B5DA906FB8}" type="slidenum">
              <a:rPr lang="en-US" smtClean="0"/>
              <a:pPr/>
              <a:t>77</a:t>
            </a:fld>
            <a:endParaRPr lang="en-US"/>
          </a:p>
        </p:txBody>
      </p:sp>
    </p:spTree>
    <p:extLst>
      <p:ext uri="{BB962C8B-B14F-4D97-AF65-F5344CB8AC3E}">
        <p14:creationId xmlns:p14="http://schemas.microsoft.com/office/powerpoint/2010/main" val="3287299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106363"/>
            <a:ext cx="8763000" cy="808037"/>
          </a:xfrm>
        </p:spPr>
        <p:txBody>
          <a:bodyPr/>
          <a:lstStyle>
            <a:lvl1pPr algn="l">
              <a:defRPr>
                <a:latin typeface="+mj-lt"/>
                <a:ea typeface="Open Sans Semibold" panose="020B0706030804020204" pitchFamily="34" charset="0"/>
                <a:cs typeface="Open Sans Semibold" panose="020B0706030804020204" pitchFamily="34" charset="0"/>
              </a:defRPr>
            </a:lvl1pPr>
          </a:lstStyle>
          <a:p>
            <a:r>
              <a:rPr lang="en-US" dirty="0"/>
              <a:t>Click to edit Master title style</a:t>
            </a:r>
          </a:p>
        </p:txBody>
      </p:sp>
      <p:sp>
        <p:nvSpPr>
          <p:cNvPr id="3" name="Content Placeholder 2"/>
          <p:cNvSpPr>
            <a:spLocks noGrp="1"/>
          </p:cNvSpPr>
          <p:nvPr>
            <p:ph idx="1"/>
          </p:nvPr>
        </p:nvSpPr>
        <p:spPr>
          <a:xfrm>
            <a:off x="190500" y="990600"/>
            <a:ext cx="8763000" cy="5334000"/>
          </a:xfrm>
        </p:spPr>
        <p:txBody>
          <a:bodyPr>
            <a:normAutofit/>
          </a:bodyPr>
          <a:lstStyle>
            <a:lvl1pPr marL="342900" indent="-342900">
              <a:lnSpc>
                <a:spcPct val="114000"/>
              </a:lnSpc>
              <a:buClrTx/>
              <a:buFont typeface="Wingdings" panose="05000000000000000000" pitchFamily="2" charset="2"/>
              <a:buChar char="§"/>
              <a:defRPr sz="2400">
                <a:latin typeface="+mj-lt"/>
                <a:ea typeface="Times New Roman" panose="02020603050405020304" pitchFamily="18" charset="0"/>
                <a:cs typeface="Times New Roman" panose="02020603050405020304" pitchFamily="18" charset="0"/>
              </a:defRPr>
            </a:lvl1pPr>
            <a:lvl2pPr marL="742950" indent="-285750">
              <a:lnSpc>
                <a:spcPct val="114000"/>
              </a:lnSpc>
              <a:buClrTx/>
              <a:buFont typeface="Arial" panose="020B0604020202020204" pitchFamily="34" charset="0"/>
              <a:buChar char="•"/>
              <a:defRPr sz="2000">
                <a:latin typeface="+mj-lt"/>
                <a:ea typeface="Times New Roman" panose="02020603050405020304" pitchFamily="18" charset="0"/>
                <a:cs typeface="Times New Roman" panose="02020603050405020304" pitchFamily="18" charset="0"/>
              </a:defRPr>
            </a:lvl2pPr>
            <a:lvl3pPr>
              <a:lnSpc>
                <a:spcPct val="114000"/>
              </a:lnSpc>
              <a:buClrTx/>
              <a:defRPr sz="1800">
                <a:latin typeface="+mj-lt"/>
                <a:ea typeface="Times New Roman" panose="02020603050405020304" pitchFamily="18" charset="0"/>
                <a:cs typeface="Times New Roman" panose="02020603050405020304" pitchFamily="18" charset="0"/>
              </a:defRPr>
            </a:lvl3pPr>
            <a:lvl4pPr>
              <a:lnSpc>
                <a:spcPct val="114000"/>
              </a:lnSpc>
              <a:buClrTx/>
              <a:defRPr sz="1600">
                <a:latin typeface="+mj-lt"/>
                <a:ea typeface="Times New Roman" panose="02020603050405020304" pitchFamily="18" charset="0"/>
                <a:cs typeface="Times New Roman" panose="02020603050405020304" pitchFamily="18" charset="0"/>
              </a:defRPr>
            </a:lvl4pPr>
            <a:lvl5pPr>
              <a:lnSpc>
                <a:spcPct val="114000"/>
              </a:lnSpc>
              <a:buClrTx/>
              <a:defRPr sz="1600">
                <a:latin typeface="+mj-lt"/>
                <a:ea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190500" y="914400"/>
            <a:ext cx="8763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Pentagon 6"/>
          <p:cNvSpPr/>
          <p:nvPr userDrawn="1"/>
        </p:nvSpPr>
        <p:spPr>
          <a:xfrm>
            <a:off x="0" y="6553200"/>
            <a:ext cx="8001000" cy="304800"/>
          </a:xfrm>
          <a:prstGeom prst="homePlate">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Unit- 2</a:t>
            </a:r>
            <a:r>
              <a:rPr lang="en-US" b="1" baseline="0" dirty="0"/>
              <a:t> Process and Threads Management </a:t>
            </a:r>
            <a:r>
              <a:rPr lang="en-US" baseline="0" dirty="0"/>
              <a:t>(Prof. Aanchal Phutela)</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5EA8BEFB-AE5B-48F9-BBAD-B489CDE48C8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entagon 6"/>
          <p:cNvSpPr/>
          <p:nvPr userDrawn="1"/>
        </p:nvSpPr>
        <p:spPr>
          <a:xfrm>
            <a:off x="0" y="6553200"/>
            <a:ext cx="8001000" cy="304800"/>
          </a:xfrm>
          <a:prstGeom prst="homePlate">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Unit- 2 Process</a:t>
            </a:r>
            <a:r>
              <a:rPr lang="en-US" b="1" baseline="0" dirty="0"/>
              <a:t> and Threads</a:t>
            </a:r>
            <a:r>
              <a:rPr lang="en-US" b="1" dirty="0"/>
              <a:t> Management </a:t>
            </a:r>
            <a:r>
              <a:rPr lang="en-US" baseline="0" dirty="0"/>
              <a:t>(Prof. Aanchal Phutela)</a:t>
            </a:r>
            <a:endParaRPr lang="en-US" dirty="0"/>
          </a:p>
        </p:txBody>
      </p:sp>
      <p:sp>
        <p:nvSpPr>
          <p:cNvPr id="8" name="Rectangle 7"/>
          <p:cNvSpPr/>
          <p:nvPr userDrawn="1"/>
        </p:nvSpPr>
        <p:spPr>
          <a:xfrm>
            <a:off x="8534400" y="6553200"/>
            <a:ext cx="609600" cy="304800"/>
          </a:xfrm>
          <a:prstGeom prst="rect">
            <a:avLst/>
          </a:prstGeom>
          <a:ln>
            <a:solidFill>
              <a:schemeClr val="bg1">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fld id="{18EFF3E6-FF15-46F0-B271-70DBA827B04F}" type="slidenum">
              <a:rPr lang="en-US" smtClean="0"/>
              <a:pPr algn="ct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9.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3.emf"/><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customXml" Target="../ink/ink3.xml"/><Relationship Id="rId5" Type="http://schemas.openxmlformats.org/officeDocument/2006/relationships/image" Target="../media/image22.emf"/><Relationship Id="rId4" Type="http://schemas.openxmlformats.org/officeDocument/2006/relationships/customXml" Target="../ink/ink2.xml"/></Relationships>
</file>

<file path=ppt/slides/_rels/slide6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4.xml"/><Relationship Id="rId1" Type="http://schemas.openxmlformats.org/officeDocument/2006/relationships/slideLayout" Target="../slideLayouts/slideLayout7.xml"/><Relationship Id="rId5" Type="http://schemas.openxmlformats.org/officeDocument/2006/relationships/image" Target="../media/image25.emf"/><Relationship Id="rId4" Type="http://schemas.openxmlformats.org/officeDocument/2006/relationships/customXml" Target="../ink/ink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6.xml"/><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customXml" Target="../ink/ink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t="18334" b="6667"/>
          <a:stretch/>
        </p:blipFill>
        <p:spPr>
          <a:xfrm>
            <a:off x="0" y="0"/>
            <a:ext cx="9144000" cy="6858000"/>
          </a:xfrm>
          <a:prstGeom prst="rect">
            <a:avLst/>
          </a:prstGeom>
        </p:spPr>
      </p:pic>
      <p:sp>
        <p:nvSpPr>
          <p:cNvPr id="6" name="Pentagon 5"/>
          <p:cNvSpPr/>
          <p:nvPr/>
        </p:nvSpPr>
        <p:spPr>
          <a:xfrm>
            <a:off x="0" y="1524000"/>
            <a:ext cx="6172200" cy="3124200"/>
          </a:xfrm>
          <a:prstGeom prst="homePlat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4000" b="1" dirty="0"/>
          </a:p>
          <a:p>
            <a:pPr algn="ctr"/>
            <a:r>
              <a:rPr lang="en-US" sz="4000" b="1" dirty="0"/>
              <a:t>Unit – 2 </a:t>
            </a:r>
          </a:p>
          <a:p>
            <a:pPr algn="ctr"/>
            <a:r>
              <a:rPr lang="en-US" sz="4000" b="1" dirty="0"/>
              <a:t>Process and Threads Management</a:t>
            </a:r>
          </a:p>
        </p:txBody>
      </p:sp>
      <p:sp>
        <p:nvSpPr>
          <p:cNvPr id="7" name="Pentagon 6"/>
          <p:cNvSpPr/>
          <p:nvPr/>
        </p:nvSpPr>
        <p:spPr>
          <a:xfrm>
            <a:off x="0" y="838200"/>
            <a:ext cx="4343400" cy="1371600"/>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800" b="1"/>
              <a:t>BTCS2400 </a:t>
            </a:r>
            <a:endParaRPr lang="en-US" sz="2800" b="1" dirty="0"/>
          </a:p>
          <a:p>
            <a:pPr algn="ctr"/>
            <a:r>
              <a:rPr lang="en-US" sz="2800" b="1" dirty="0"/>
              <a:t>Operating System</a:t>
            </a:r>
          </a:p>
        </p:txBody>
      </p:sp>
      <p:sp>
        <p:nvSpPr>
          <p:cNvPr id="8" name="Chevron 7"/>
          <p:cNvSpPr/>
          <p:nvPr/>
        </p:nvSpPr>
        <p:spPr>
          <a:xfrm>
            <a:off x="3962400" y="838200"/>
            <a:ext cx="1371600" cy="1371600"/>
          </a:xfrm>
          <a:prstGeom prst="chevro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609600" y="4944070"/>
            <a:ext cx="5105400" cy="923330"/>
          </a:xfrm>
          <a:prstGeom prst="rect">
            <a:avLst/>
          </a:prstGeom>
          <a:noFill/>
        </p:spPr>
        <p:txBody>
          <a:bodyPr wrap="square" rtlCol="0">
            <a:spAutoFit/>
          </a:bodyPr>
          <a:lstStyle/>
          <a:p>
            <a:r>
              <a:rPr lang="en-US" b="1" dirty="0"/>
              <a:t>Subject Faculty: </a:t>
            </a:r>
            <a:r>
              <a:rPr lang="en-US" dirty="0"/>
              <a:t>Prof. Aanchal Phutela</a:t>
            </a:r>
          </a:p>
          <a:p>
            <a:r>
              <a:rPr lang="en-US" dirty="0"/>
              <a:t>Computer Engineering</a:t>
            </a:r>
          </a:p>
          <a:p>
            <a:r>
              <a:rPr lang="en-US" dirty="0"/>
              <a:t>       aanchal.phutela@gu.edu.in</a:t>
            </a:r>
          </a:p>
        </p:txBody>
      </p:sp>
      <p:pic>
        <p:nvPicPr>
          <p:cNvPr id="1026" name="Picture 2"/>
          <p:cNvPicPr>
            <a:picLocks noChangeAspect="1" noChangeArrowheads="1"/>
          </p:cNvPicPr>
          <p:nvPr/>
        </p:nvPicPr>
        <p:blipFill>
          <a:blip r:embed="rId4"/>
          <a:srcRect/>
          <a:stretch>
            <a:fillRect/>
          </a:stretch>
        </p:blipFill>
        <p:spPr bwMode="auto">
          <a:xfrm>
            <a:off x="609600" y="5562600"/>
            <a:ext cx="381000" cy="282466"/>
          </a:xfrm>
          <a:prstGeom prst="rect">
            <a:avLst/>
          </a:prstGeom>
          <a:noFill/>
          <a:ln w="9525">
            <a:noFill/>
            <a:miter lim="800000"/>
            <a:headEnd/>
            <a:tailEnd/>
          </a:ln>
          <a:effectLst/>
        </p:spPr>
      </p:pic>
      <p:pic>
        <p:nvPicPr>
          <p:cNvPr id="2" name="Picture 1"/>
          <p:cNvPicPr>
            <a:picLocks noChangeAspect="1"/>
          </p:cNvPicPr>
          <p:nvPr/>
        </p:nvPicPr>
        <p:blipFill>
          <a:blip r:embed="rId5"/>
          <a:stretch>
            <a:fillRect/>
          </a:stretch>
        </p:blipFill>
        <p:spPr>
          <a:xfrm>
            <a:off x="6327200" y="1524000"/>
            <a:ext cx="2729932" cy="2069608"/>
          </a:xfrm>
          <a:prstGeom prst="rect">
            <a:avLst/>
          </a:prstGeom>
        </p:spPr>
      </p:pic>
    </p:spTree>
    <p:extLst>
      <p:ext uri="{BB962C8B-B14F-4D97-AF65-F5344CB8AC3E}">
        <p14:creationId xmlns:p14="http://schemas.microsoft.com/office/powerpoint/2010/main" val="676851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 y="76200"/>
            <a:ext cx="8763000" cy="808037"/>
          </a:xfrm>
        </p:spPr>
        <p:txBody>
          <a:bodyPr/>
          <a:lstStyle/>
          <a:p>
            <a:r>
              <a:rPr lang="en-US" sz="3600" dirty="0">
                <a:solidFill>
                  <a:prstClr val="black"/>
                </a:solidFill>
              </a:rPr>
              <a:t>Process operations- process termination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48080283"/>
              </p:ext>
            </p:extLst>
          </p:nvPr>
        </p:nvGraphicFramePr>
        <p:xfrm>
          <a:off x="190500" y="990600"/>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949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Relationship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73515588"/>
              </p:ext>
            </p:extLst>
          </p:nvPr>
        </p:nvGraphicFramePr>
        <p:xfrm>
          <a:off x="190500" y="990600"/>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8558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States</a:t>
            </a:r>
          </a:p>
        </p:txBody>
      </p:sp>
      <p:sp>
        <p:nvSpPr>
          <p:cNvPr id="3" name="Content Placeholder 2"/>
          <p:cNvSpPr>
            <a:spLocks noGrp="1"/>
          </p:cNvSpPr>
          <p:nvPr>
            <p:ph idx="1"/>
          </p:nvPr>
        </p:nvSpPr>
        <p:spPr/>
        <p:txBody>
          <a:bodyPr/>
          <a:lstStyle/>
          <a:p>
            <a:r>
              <a:rPr lang="en-US" dirty="0"/>
              <a:t>Process state is an indicator of the nature of current activity in process.</a:t>
            </a:r>
          </a:p>
          <a:p>
            <a:endParaRPr lang="en-US" dirty="0"/>
          </a:p>
        </p:txBody>
      </p:sp>
      <p:pic>
        <p:nvPicPr>
          <p:cNvPr id="4" name="Picture 3"/>
          <p:cNvPicPr>
            <a:picLocks noChangeAspect="1"/>
          </p:cNvPicPr>
          <p:nvPr/>
        </p:nvPicPr>
        <p:blipFill>
          <a:blip r:embed="rId2"/>
          <a:stretch>
            <a:fillRect/>
          </a:stretch>
        </p:blipFill>
        <p:spPr>
          <a:xfrm>
            <a:off x="285750" y="2005203"/>
            <a:ext cx="8572500" cy="4395597"/>
          </a:xfrm>
          <a:prstGeom prst="rect">
            <a:avLst/>
          </a:prstGeom>
        </p:spPr>
      </p:pic>
    </p:spTree>
    <p:extLst>
      <p:ext uri="{BB962C8B-B14F-4D97-AF65-F5344CB8AC3E}">
        <p14:creationId xmlns:p14="http://schemas.microsoft.com/office/powerpoint/2010/main" val="379572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State Transitions</a:t>
            </a:r>
          </a:p>
        </p:txBody>
      </p:sp>
      <p:sp>
        <p:nvSpPr>
          <p:cNvPr id="3" name="Content Placeholder 2"/>
          <p:cNvSpPr>
            <a:spLocks noGrp="1"/>
          </p:cNvSpPr>
          <p:nvPr>
            <p:ph idx="1"/>
          </p:nvPr>
        </p:nvSpPr>
        <p:spPr/>
        <p:txBody>
          <a:bodyPr/>
          <a:lstStyle/>
          <a:p>
            <a:r>
              <a:rPr lang="en-US" sz="2800" dirty="0"/>
              <a:t>A state transitions for process p is change  in its state. </a:t>
            </a:r>
          </a:p>
          <a:p>
            <a:r>
              <a:rPr lang="en-US" sz="2800" b="1" dirty="0"/>
              <a:t>Five state process model:</a:t>
            </a:r>
          </a:p>
          <a:p>
            <a:endParaRPr lang="en-US" dirty="0"/>
          </a:p>
        </p:txBody>
      </p:sp>
      <p:pic>
        <p:nvPicPr>
          <p:cNvPr id="5" name="Picture 2"/>
          <p:cNvPicPr>
            <a:picLocks noChangeAspect="1" noChangeArrowheads="1"/>
          </p:cNvPicPr>
          <p:nvPr/>
        </p:nvPicPr>
        <p:blipFill>
          <a:blip r:embed="rId2" cstate="print"/>
          <a:srcRect/>
          <a:stretch>
            <a:fillRect/>
          </a:stretch>
        </p:blipFill>
        <p:spPr bwMode="auto">
          <a:xfrm>
            <a:off x="76201" y="2362200"/>
            <a:ext cx="8915400" cy="3871926"/>
          </a:xfrm>
          <a:prstGeom prst="rect">
            <a:avLst/>
          </a:prstGeom>
          <a:noFill/>
          <a:ln w="9525">
            <a:noFill/>
            <a:miter lim="800000"/>
            <a:headEnd/>
            <a:tailEnd/>
          </a:ln>
          <a:effectLst/>
        </p:spPr>
      </p:pic>
    </p:spTree>
    <p:extLst>
      <p:ext uri="{BB962C8B-B14F-4D97-AF65-F5344CB8AC3E}">
        <p14:creationId xmlns:p14="http://schemas.microsoft.com/office/powerpoint/2010/main" val="3871036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State Transitions</a:t>
            </a:r>
          </a:p>
        </p:txBody>
      </p:sp>
      <p:sp>
        <p:nvSpPr>
          <p:cNvPr id="3" name="Content Placeholder 2"/>
          <p:cNvSpPr>
            <a:spLocks noGrp="1"/>
          </p:cNvSpPr>
          <p:nvPr>
            <p:ph idx="1"/>
          </p:nvPr>
        </p:nvSpPr>
        <p:spPr/>
        <p:txBody>
          <a:bodyPr/>
          <a:lstStyle/>
          <a:p>
            <a:endParaRPr lang="en-US"/>
          </a:p>
        </p:txBody>
      </p:sp>
      <p:graphicFrame>
        <p:nvGraphicFramePr>
          <p:cNvPr id="4" name="Content Placeholder 3"/>
          <p:cNvGraphicFramePr>
            <a:graphicFrameLocks/>
          </p:cNvGraphicFramePr>
          <p:nvPr>
            <p:extLst>
              <p:ext uri="{D42A27DB-BD31-4B8C-83A1-F6EECF244321}">
                <p14:modId xmlns:p14="http://schemas.microsoft.com/office/powerpoint/2010/main" val="2782548644"/>
              </p:ext>
            </p:extLst>
          </p:nvPr>
        </p:nvGraphicFramePr>
        <p:xfrm>
          <a:off x="214884" y="2133600"/>
          <a:ext cx="8738616" cy="2712720"/>
        </p:xfrm>
        <a:graphic>
          <a:graphicData uri="http://schemas.openxmlformats.org/drawingml/2006/table">
            <a:tbl>
              <a:tblPr firstRow="1" bandRow="1">
                <a:tableStyleId>{B301B821-A1FF-4177-AEE7-76D212191A09}</a:tableStyleId>
              </a:tblPr>
              <a:tblGrid>
                <a:gridCol w="3067223">
                  <a:extLst>
                    <a:ext uri="{9D8B030D-6E8A-4147-A177-3AD203B41FA5}">
                      <a16:colId xmlns:a16="http://schemas.microsoft.com/office/drawing/2014/main" val="20000"/>
                    </a:ext>
                  </a:extLst>
                </a:gridCol>
                <a:gridCol w="5671393">
                  <a:extLst>
                    <a:ext uri="{9D8B030D-6E8A-4147-A177-3AD203B41FA5}">
                      <a16:colId xmlns:a16="http://schemas.microsoft.com/office/drawing/2014/main" val="20001"/>
                    </a:ext>
                  </a:extLst>
                </a:gridCol>
              </a:tblGrid>
              <a:tr h="370840">
                <a:tc>
                  <a:txBody>
                    <a:bodyPr/>
                    <a:lstStyle/>
                    <a:p>
                      <a:r>
                        <a:rPr lang="en-IN" sz="2200" dirty="0"/>
                        <a:t>State Transition</a:t>
                      </a:r>
                      <a:endParaRPr lang="en-US" sz="2200" dirty="0">
                        <a:latin typeface="Cambria" panose="02040503050406030204" pitchFamily="18" charset="0"/>
                      </a:endParaRPr>
                    </a:p>
                  </a:txBody>
                  <a:tcPr/>
                </a:tc>
                <a:tc>
                  <a:txBody>
                    <a:bodyPr/>
                    <a:lstStyle/>
                    <a:p>
                      <a:r>
                        <a:rPr lang="en-IN" sz="2200" dirty="0"/>
                        <a:t>Description</a:t>
                      </a:r>
                      <a:endParaRPr lang="en-US" sz="2200" dirty="0">
                        <a:latin typeface="Cambria" panose="02040503050406030204" pitchFamily="18" charset="0"/>
                      </a:endParaRPr>
                    </a:p>
                  </a:txBody>
                  <a:tcPr/>
                </a:tc>
                <a:extLst>
                  <a:ext uri="{0D108BD9-81ED-4DB2-BD59-A6C34878D82A}">
                    <a16:rowId xmlns:a16="http://schemas.microsoft.com/office/drawing/2014/main" val="10000"/>
                  </a:ext>
                </a:extLst>
              </a:tr>
              <a:tr h="370840">
                <a:tc>
                  <a:txBody>
                    <a:bodyPr/>
                    <a:lstStyle/>
                    <a:p>
                      <a:r>
                        <a:rPr lang="en-IN" sz="2200" dirty="0"/>
                        <a:t>Ready</a:t>
                      </a:r>
                      <a:r>
                        <a:rPr lang="en-IN" sz="2200" baseline="0" dirty="0"/>
                        <a:t> </a:t>
                      </a:r>
                      <a:r>
                        <a:rPr lang="en-IN" sz="2200" baseline="0" dirty="0">
                          <a:sym typeface="Wingdings" panose="05000000000000000000" pitchFamily="2" charset="2"/>
                        </a:rPr>
                        <a:t> Running</a:t>
                      </a:r>
                      <a:endParaRPr lang="en-US" sz="2200" dirty="0">
                        <a:latin typeface="Cambria" panose="02040503050406030204" pitchFamily="18" charset="0"/>
                      </a:endParaRPr>
                    </a:p>
                  </a:txBody>
                  <a:tcPr/>
                </a:tc>
                <a:tc>
                  <a:txBody>
                    <a:bodyPr/>
                    <a:lstStyle/>
                    <a:p>
                      <a:r>
                        <a:rPr lang="en-IN" sz="2200" dirty="0"/>
                        <a:t>CPU start or resumes its execution</a:t>
                      </a:r>
                      <a:endParaRPr lang="en-US" sz="2200" dirty="0">
                        <a:latin typeface="Cambria" panose="02040503050406030204" pitchFamily="18" charset="0"/>
                      </a:endParaRPr>
                    </a:p>
                  </a:txBody>
                  <a:tcPr/>
                </a:tc>
                <a:extLst>
                  <a:ext uri="{0D108BD9-81ED-4DB2-BD59-A6C34878D82A}">
                    <a16:rowId xmlns:a16="http://schemas.microsoft.com/office/drawing/2014/main" val="10001"/>
                  </a:ext>
                </a:extLst>
              </a:tr>
              <a:tr h="370840">
                <a:tc>
                  <a:txBody>
                    <a:bodyPr/>
                    <a:lstStyle/>
                    <a:p>
                      <a:r>
                        <a:rPr lang="en-IN" sz="2200" dirty="0"/>
                        <a:t>Blocked </a:t>
                      </a:r>
                      <a:r>
                        <a:rPr lang="en-IN" sz="2200" dirty="0">
                          <a:sym typeface="Wingdings" panose="05000000000000000000" pitchFamily="2" charset="2"/>
                        </a:rPr>
                        <a:t> Ready</a:t>
                      </a:r>
                      <a:endParaRPr lang="en-US" sz="2200" dirty="0">
                        <a:latin typeface="Cambria" panose="02040503050406030204" pitchFamily="18" charset="0"/>
                      </a:endParaRPr>
                    </a:p>
                  </a:txBody>
                  <a:tcPr/>
                </a:tc>
                <a:tc>
                  <a:txBody>
                    <a:bodyPr/>
                    <a:lstStyle/>
                    <a:p>
                      <a:r>
                        <a:rPr lang="en-IN" sz="2200" dirty="0"/>
                        <a:t>Request</a:t>
                      </a:r>
                      <a:r>
                        <a:rPr lang="en-IN" sz="2200" baseline="0" dirty="0"/>
                        <a:t> made by process is satisfied or event for which process was waiting occurs.</a:t>
                      </a:r>
                      <a:endParaRPr lang="en-US" sz="2200" dirty="0">
                        <a:latin typeface="Cambria" panose="02040503050406030204" pitchFamily="18" charset="0"/>
                      </a:endParaRPr>
                    </a:p>
                  </a:txBody>
                  <a:tcPr/>
                </a:tc>
                <a:extLst>
                  <a:ext uri="{0D108BD9-81ED-4DB2-BD59-A6C34878D82A}">
                    <a16:rowId xmlns:a16="http://schemas.microsoft.com/office/drawing/2014/main" val="10002"/>
                  </a:ext>
                </a:extLst>
              </a:tr>
              <a:tr h="370840">
                <a:tc>
                  <a:txBody>
                    <a:bodyPr/>
                    <a:lstStyle/>
                    <a:p>
                      <a:r>
                        <a:rPr lang="en-IN" sz="2200" dirty="0"/>
                        <a:t>Running </a:t>
                      </a:r>
                      <a:r>
                        <a:rPr lang="en-IN" sz="2200" dirty="0">
                          <a:sym typeface="Wingdings" panose="05000000000000000000" pitchFamily="2" charset="2"/>
                        </a:rPr>
                        <a:t>Blocked</a:t>
                      </a:r>
                      <a:endParaRPr lang="en-US" sz="2200" dirty="0">
                        <a:latin typeface="Cambria" panose="02040503050406030204" pitchFamily="18" charset="0"/>
                      </a:endParaRPr>
                    </a:p>
                  </a:txBody>
                  <a:tcPr/>
                </a:tc>
                <a:tc>
                  <a:txBody>
                    <a:bodyPr/>
                    <a:lstStyle/>
                    <a:p>
                      <a:r>
                        <a:rPr lang="en-IN" sz="2200" dirty="0"/>
                        <a:t>Process request for I/O</a:t>
                      </a:r>
                    </a:p>
                    <a:p>
                      <a:r>
                        <a:rPr lang="en-IN" sz="2200" dirty="0"/>
                        <a:t>Request</a:t>
                      </a:r>
                      <a:r>
                        <a:rPr lang="en-IN" sz="2200" baseline="0" dirty="0"/>
                        <a:t> for memory or some other resources.</a:t>
                      </a:r>
                    </a:p>
                    <a:p>
                      <a:r>
                        <a:rPr lang="en-IN" sz="2200" baseline="0" dirty="0"/>
                        <a:t>Waits for message from other process.</a:t>
                      </a:r>
                      <a:endParaRPr lang="en-US" sz="22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08025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State Transitions</a:t>
            </a:r>
          </a:p>
        </p:txBody>
      </p:sp>
      <p:pic>
        <p:nvPicPr>
          <p:cNvPr id="4" name="Picture 3"/>
          <p:cNvPicPr>
            <a:picLocks noChangeAspect="1" noChangeArrowheads="1"/>
          </p:cNvPicPr>
          <p:nvPr/>
        </p:nvPicPr>
        <p:blipFill>
          <a:blip r:embed="rId2" cstate="print"/>
          <a:srcRect/>
          <a:stretch>
            <a:fillRect/>
          </a:stretch>
        </p:blipFill>
        <p:spPr bwMode="auto">
          <a:xfrm>
            <a:off x="152400" y="1524000"/>
            <a:ext cx="8785111" cy="3986212"/>
          </a:xfrm>
          <a:prstGeom prst="rect">
            <a:avLst/>
          </a:prstGeom>
          <a:noFill/>
          <a:ln w="9525">
            <a:noFill/>
            <a:miter lim="800000"/>
            <a:headEnd/>
            <a:tailEnd/>
          </a:ln>
          <a:effectLst/>
        </p:spPr>
      </p:pic>
    </p:spTree>
    <p:extLst>
      <p:ext uri="{BB962C8B-B14F-4D97-AF65-F5344CB8AC3E}">
        <p14:creationId xmlns:p14="http://schemas.microsoft.com/office/powerpoint/2010/main" val="1724381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Times New Roman" panose="02020603050405020304" pitchFamily="18" charset="0"/>
              </a:rPr>
              <a:t>Process State transitions </a:t>
            </a:r>
            <a:endParaRPr lang="en-US" dirty="0"/>
          </a:p>
        </p:txBody>
      </p:sp>
      <p:sp>
        <p:nvSpPr>
          <p:cNvPr id="3" name="Content Placeholder 2"/>
          <p:cNvSpPr>
            <a:spLocks noGrp="1"/>
          </p:cNvSpPr>
          <p:nvPr>
            <p:ph idx="1"/>
          </p:nvPr>
        </p:nvSpPr>
        <p:spPr/>
        <p:txBody>
          <a:bodyPr>
            <a:noAutofit/>
          </a:bodyPr>
          <a:lstStyle/>
          <a:p>
            <a:pPr marL="0" lvl="0" indent="0">
              <a:buNone/>
            </a:pPr>
            <a:r>
              <a:rPr lang="en-US" sz="2800" b="1" dirty="0">
                <a:solidFill>
                  <a:srgbClr val="C00000"/>
                </a:solidFill>
              </a:rPr>
              <a:t>Reason for suspension of process:</a:t>
            </a:r>
          </a:p>
          <a:p>
            <a:pPr lvl="0"/>
            <a:r>
              <a:rPr lang="en-US" sz="2800" b="1" dirty="0">
                <a:latin typeface="+mn-lt"/>
              </a:rPr>
              <a:t>Swapping: </a:t>
            </a:r>
            <a:r>
              <a:rPr lang="en-US" sz="2800" dirty="0">
                <a:latin typeface="+mn-lt"/>
              </a:rPr>
              <a:t>moving process from memory to disk.</a:t>
            </a:r>
          </a:p>
          <a:p>
            <a:pPr lvl="0"/>
            <a:r>
              <a:rPr lang="en-US" sz="2800" b="1" dirty="0">
                <a:latin typeface="+mn-lt"/>
              </a:rPr>
              <a:t>Other OS reasons: </a:t>
            </a:r>
            <a:r>
              <a:rPr lang="en-US" sz="2800" dirty="0">
                <a:latin typeface="+mn-lt"/>
              </a:rPr>
              <a:t>OS may suspend process that is suspected of causing problem.</a:t>
            </a:r>
          </a:p>
          <a:p>
            <a:pPr lvl="0"/>
            <a:r>
              <a:rPr lang="en-US" sz="2800" b="1" dirty="0">
                <a:latin typeface="+mn-lt"/>
              </a:rPr>
              <a:t>Interactive user request: </a:t>
            </a:r>
            <a:r>
              <a:rPr lang="en-US" sz="2800" dirty="0">
                <a:latin typeface="+mn-lt"/>
              </a:rPr>
              <a:t>a user may wish to suspend execution of program for debugging.</a:t>
            </a:r>
          </a:p>
          <a:p>
            <a:pPr lvl="0"/>
            <a:r>
              <a:rPr lang="en-US" sz="2800" b="1" dirty="0">
                <a:latin typeface="+mn-lt"/>
              </a:rPr>
              <a:t>Timing:</a:t>
            </a:r>
            <a:r>
              <a:rPr lang="en-US" sz="2800" dirty="0">
                <a:latin typeface="+mn-lt"/>
              </a:rPr>
              <a:t> time out.</a:t>
            </a:r>
          </a:p>
          <a:p>
            <a:pPr lvl="0"/>
            <a:r>
              <a:rPr lang="en-US" sz="2800" b="1" dirty="0">
                <a:latin typeface="+mn-lt"/>
              </a:rPr>
              <a:t>Parent process request: </a:t>
            </a:r>
            <a:r>
              <a:rPr lang="en-US" sz="2800" dirty="0">
                <a:latin typeface="+mn-lt"/>
              </a:rPr>
              <a:t>parent process may suspend execution of child process.</a:t>
            </a:r>
          </a:p>
          <a:p>
            <a:endParaRPr lang="en-US" sz="2800" dirty="0">
              <a:latin typeface="+mn-lt"/>
            </a:endParaRPr>
          </a:p>
        </p:txBody>
      </p:sp>
    </p:spTree>
    <p:extLst>
      <p:ext uri="{BB962C8B-B14F-4D97-AF65-F5344CB8AC3E}">
        <p14:creationId xmlns:p14="http://schemas.microsoft.com/office/powerpoint/2010/main" val="3822043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4297" t="21251" r="8242" b="8749"/>
          <a:stretch/>
        </p:blipFill>
        <p:spPr>
          <a:xfrm>
            <a:off x="27432" y="762000"/>
            <a:ext cx="9151144" cy="4879023"/>
          </a:xfrm>
          <a:prstGeom prst="rect">
            <a:avLst/>
          </a:prstGeom>
        </p:spPr>
      </p:pic>
    </p:spTree>
    <p:extLst>
      <p:ext uri="{BB962C8B-B14F-4D97-AF65-F5344CB8AC3E}">
        <p14:creationId xmlns:p14="http://schemas.microsoft.com/office/powerpoint/2010/main" val="3922438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Diagram</a:t>
            </a:r>
          </a:p>
        </p:txBody>
      </p:sp>
      <p:sp>
        <p:nvSpPr>
          <p:cNvPr id="3" name="Content Placeholder 2"/>
          <p:cNvSpPr>
            <a:spLocks noGrp="1"/>
          </p:cNvSpPr>
          <p:nvPr>
            <p:ph idx="1"/>
          </p:nvPr>
        </p:nvSpPr>
        <p:spPr/>
        <p:txBody>
          <a:bodyPr/>
          <a:lstStyle/>
          <a:p>
            <a:r>
              <a:rPr lang="en-US" dirty="0"/>
              <a:t>For single Waiting Queue</a:t>
            </a:r>
          </a:p>
        </p:txBody>
      </p:sp>
      <p:pic>
        <p:nvPicPr>
          <p:cNvPr id="4" name="Picture 3"/>
          <p:cNvPicPr>
            <a:picLocks noChangeAspect="1"/>
          </p:cNvPicPr>
          <p:nvPr/>
        </p:nvPicPr>
        <p:blipFill>
          <a:blip r:embed="rId2"/>
          <a:stretch>
            <a:fillRect/>
          </a:stretch>
        </p:blipFill>
        <p:spPr>
          <a:xfrm>
            <a:off x="457200" y="2057400"/>
            <a:ext cx="8496300" cy="2676525"/>
          </a:xfrm>
          <a:prstGeom prst="rect">
            <a:avLst/>
          </a:prstGeom>
        </p:spPr>
      </p:pic>
    </p:spTree>
    <p:extLst>
      <p:ext uri="{BB962C8B-B14F-4D97-AF65-F5344CB8AC3E}">
        <p14:creationId xmlns:p14="http://schemas.microsoft.com/office/powerpoint/2010/main" val="59732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Queue Diagram</a:t>
            </a:r>
          </a:p>
        </p:txBody>
      </p:sp>
      <p:sp>
        <p:nvSpPr>
          <p:cNvPr id="3" name="Content Placeholder 2"/>
          <p:cNvSpPr>
            <a:spLocks noGrp="1"/>
          </p:cNvSpPr>
          <p:nvPr>
            <p:ph idx="1"/>
          </p:nvPr>
        </p:nvSpPr>
        <p:spPr/>
        <p:txBody>
          <a:bodyPr/>
          <a:lstStyle/>
          <a:p>
            <a:r>
              <a:rPr lang="en-US" dirty="0"/>
              <a:t>For multiple waiting Queue</a:t>
            </a:r>
          </a:p>
        </p:txBody>
      </p:sp>
      <p:pic>
        <p:nvPicPr>
          <p:cNvPr id="4" name="Picture 3"/>
          <p:cNvPicPr>
            <a:picLocks noChangeAspect="1"/>
          </p:cNvPicPr>
          <p:nvPr/>
        </p:nvPicPr>
        <p:blipFill>
          <a:blip r:embed="rId2"/>
          <a:stretch>
            <a:fillRect/>
          </a:stretch>
        </p:blipFill>
        <p:spPr>
          <a:xfrm>
            <a:off x="190500" y="1630299"/>
            <a:ext cx="8763000" cy="4733925"/>
          </a:xfrm>
          <a:prstGeom prst="rect">
            <a:avLst/>
          </a:prstGeom>
        </p:spPr>
      </p:pic>
    </p:spTree>
    <p:extLst>
      <p:ext uri="{BB962C8B-B14F-4D97-AF65-F5344CB8AC3E}">
        <p14:creationId xmlns:p14="http://schemas.microsoft.com/office/powerpoint/2010/main" val="1518939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latin typeface="+mj-lt"/>
              </a:rPr>
              <a:t>Disclaimer</a:t>
            </a:r>
          </a:p>
        </p:txBody>
      </p:sp>
      <p:sp>
        <p:nvSpPr>
          <p:cNvPr id="3" name="Content Placeholder 2"/>
          <p:cNvSpPr>
            <a:spLocks noGrp="1"/>
          </p:cNvSpPr>
          <p:nvPr>
            <p:ph idx="1"/>
          </p:nvPr>
        </p:nvSpPr>
        <p:spPr/>
        <p:txBody>
          <a:bodyPr>
            <a:normAutofit fontScale="92500" lnSpcReduction="10000"/>
          </a:bodyPr>
          <a:lstStyle/>
          <a:p>
            <a:pPr algn="just"/>
            <a:r>
              <a:rPr lang="en-US" b="1" i="1" dirty="0"/>
              <a:t>It is hereby declared that the production of the said content is meant for non-commercial, scholastic and research purposes only.</a:t>
            </a:r>
            <a:endParaRPr lang="en-US" dirty="0"/>
          </a:p>
          <a:p>
            <a:pPr algn="just"/>
            <a:endParaRPr lang="en-US" dirty="0"/>
          </a:p>
          <a:p>
            <a:pPr algn="just"/>
            <a:r>
              <a:rPr lang="en-US" b="1" i="1" dirty="0"/>
              <a:t>We admit that some of the content or the images provided in this channel's videos may be obtained through the routine Google image searches and few of them may be under copyright protection. Such usage is completely inadvertent.</a:t>
            </a:r>
            <a:endParaRPr lang="en-US" dirty="0"/>
          </a:p>
          <a:p>
            <a:pPr algn="just"/>
            <a:endParaRPr lang="en-US" dirty="0"/>
          </a:p>
          <a:p>
            <a:pPr algn="just"/>
            <a:r>
              <a:rPr lang="en-US" b="1" i="1" dirty="0"/>
              <a:t>It is quite possible that we overlooked to give full scholarly credit to the Copyright Owners. We believe that the non-commercial, only-for-educational use of the material may allow the video in question fall under fair use of such content. However we honor the copyright holder's rights and the video shall be deleted from our channel in case of any such claim received by us or reported to us.</a:t>
            </a:r>
            <a:endParaRPr lang="en-US" dirty="0"/>
          </a:p>
          <a:p>
            <a:pPr algn="just"/>
            <a:endParaRPr lang="en-US" dirty="0"/>
          </a:p>
        </p:txBody>
      </p:sp>
    </p:spTree>
    <p:extLst>
      <p:ext uri="{BB962C8B-B14F-4D97-AF65-F5344CB8AC3E}">
        <p14:creationId xmlns:p14="http://schemas.microsoft.com/office/powerpoint/2010/main" val="669463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Times New Roman" panose="02020603050405020304" pitchFamily="18" charset="0"/>
              </a:rPr>
              <a:t>Process Control Block (PCB)</a:t>
            </a:r>
            <a:endParaRPr lang="en-US" dirty="0"/>
          </a:p>
        </p:txBody>
      </p:sp>
      <p:graphicFrame>
        <p:nvGraphicFramePr>
          <p:cNvPr id="4" name="Content Placeholder 2"/>
          <p:cNvGraphicFramePr>
            <a:graphicFrameLocks/>
          </p:cNvGraphicFramePr>
          <p:nvPr>
            <p:extLst>
              <p:ext uri="{D42A27DB-BD31-4B8C-83A1-F6EECF244321}">
                <p14:modId xmlns:p14="http://schemas.microsoft.com/office/powerpoint/2010/main" val="2764056760"/>
              </p:ext>
            </p:extLst>
          </p:nvPr>
        </p:nvGraphicFramePr>
        <p:xfrm>
          <a:off x="76201" y="990600"/>
          <a:ext cx="8991600" cy="5333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092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PCB Fields</a:t>
            </a:r>
          </a:p>
        </p:txBody>
      </p:sp>
      <p:sp>
        <p:nvSpPr>
          <p:cNvPr id="3" name="Content Placeholder 2"/>
          <p:cNvSpPr>
            <a:spLocks noGrp="1"/>
          </p:cNvSpPr>
          <p:nvPr>
            <p:ph idx="1"/>
          </p:nvPr>
        </p:nvSpPr>
        <p:spPr>
          <a:xfrm>
            <a:off x="190500" y="990600"/>
            <a:ext cx="5600700" cy="5334000"/>
          </a:xfrm>
        </p:spPr>
        <p:txBody>
          <a:bodyPr>
            <a:normAutofit fontScale="92500"/>
          </a:bodyPr>
          <a:lstStyle/>
          <a:p>
            <a:pPr algn="just"/>
            <a:r>
              <a:rPr lang="en-IN" b="1" dirty="0"/>
              <a:t>Process ID </a:t>
            </a:r>
            <a:r>
              <a:rPr lang="en-IN" dirty="0"/>
              <a:t>- </a:t>
            </a:r>
            <a:r>
              <a:rPr lang="en-IN" b="1" dirty="0">
                <a:solidFill>
                  <a:srgbClr val="C00000"/>
                </a:solidFill>
              </a:rPr>
              <a:t>Unique identification </a:t>
            </a:r>
            <a:r>
              <a:rPr lang="en-IN" dirty="0"/>
              <a:t>for each of the process in the operating system.</a:t>
            </a:r>
          </a:p>
          <a:p>
            <a:pPr algn="just"/>
            <a:r>
              <a:rPr lang="en-IN" b="1" dirty="0"/>
              <a:t>Process State</a:t>
            </a:r>
            <a:r>
              <a:rPr lang="en-IN" dirty="0"/>
              <a:t> - The </a:t>
            </a:r>
            <a:r>
              <a:rPr lang="en-IN" b="1" dirty="0">
                <a:solidFill>
                  <a:srgbClr val="C00000"/>
                </a:solidFill>
              </a:rPr>
              <a:t>current state </a:t>
            </a:r>
            <a:r>
              <a:rPr lang="en-IN" dirty="0"/>
              <a:t>of the process i.e., whether it is ready, running, waiting.</a:t>
            </a:r>
          </a:p>
          <a:p>
            <a:pPr algn="just"/>
            <a:r>
              <a:rPr lang="en-IN" b="1" dirty="0"/>
              <a:t>Pointer</a:t>
            </a:r>
            <a:r>
              <a:rPr lang="en-IN" dirty="0"/>
              <a:t> - A </a:t>
            </a:r>
            <a:r>
              <a:rPr lang="en-IN" b="1" dirty="0">
                <a:solidFill>
                  <a:srgbClr val="C00000"/>
                </a:solidFill>
              </a:rPr>
              <a:t>pointer to parent process</a:t>
            </a:r>
            <a:r>
              <a:rPr lang="en-IN" dirty="0"/>
              <a:t>.</a:t>
            </a:r>
          </a:p>
          <a:p>
            <a:pPr algn="just"/>
            <a:r>
              <a:rPr lang="en-IN" b="1" dirty="0"/>
              <a:t>Priority</a:t>
            </a:r>
            <a:r>
              <a:rPr lang="en-IN" dirty="0"/>
              <a:t> - </a:t>
            </a:r>
            <a:r>
              <a:rPr lang="en-IN" b="1" dirty="0">
                <a:solidFill>
                  <a:srgbClr val="C00000"/>
                </a:solidFill>
              </a:rPr>
              <a:t>Priority</a:t>
            </a:r>
            <a:r>
              <a:rPr lang="en-IN" dirty="0"/>
              <a:t> of a process, </a:t>
            </a:r>
            <a:r>
              <a:rPr lang="en-US" dirty="0"/>
              <a:t>its typically numeric value. A process is assigned a priority at its creation. </a:t>
            </a:r>
            <a:endParaRPr lang="en-IN" dirty="0"/>
          </a:p>
          <a:p>
            <a:pPr algn="just"/>
            <a:r>
              <a:rPr lang="en-IN" b="1" dirty="0"/>
              <a:t>Program Counter</a:t>
            </a:r>
            <a:r>
              <a:rPr lang="en-IN" dirty="0"/>
              <a:t> - Program Counter is a </a:t>
            </a:r>
            <a:r>
              <a:rPr lang="en-IN" b="1" dirty="0">
                <a:solidFill>
                  <a:srgbClr val="C00000"/>
                </a:solidFill>
              </a:rPr>
              <a:t>pointer</a:t>
            </a:r>
            <a:r>
              <a:rPr lang="en-IN" dirty="0"/>
              <a:t> to the </a:t>
            </a:r>
            <a:r>
              <a:rPr lang="en-IN" b="1" dirty="0">
                <a:solidFill>
                  <a:srgbClr val="C00000"/>
                </a:solidFill>
              </a:rPr>
              <a:t>address</a:t>
            </a:r>
            <a:r>
              <a:rPr lang="en-IN" dirty="0"/>
              <a:t> of the </a:t>
            </a:r>
            <a:r>
              <a:rPr lang="en-IN" b="1" dirty="0">
                <a:solidFill>
                  <a:srgbClr val="C00000"/>
                </a:solidFill>
              </a:rPr>
              <a:t>next instruction</a:t>
            </a:r>
            <a:r>
              <a:rPr lang="en-IN" dirty="0"/>
              <a:t> to be </a:t>
            </a:r>
            <a:r>
              <a:rPr lang="en-IN" b="1" dirty="0">
                <a:solidFill>
                  <a:srgbClr val="C00000"/>
                </a:solidFill>
              </a:rPr>
              <a:t>executed</a:t>
            </a:r>
            <a:r>
              <a:rPr lang="en-IN" dirty="0"/>
              <a:t> for this process.</a:t>
            </a:r>
          </a:p>
          <a:p>
            <a:endParaRPr lang="en-US" dirty="0"/>
          </a:p>
        </p:txBody>
      </p:sp>
      <p:pic>
        <p:nvPicPr>
          <p:cNvPr id="5" name="Content Placeholder 3"/>
          <p:cNvPicPr>
            <a:picLocks noChangeAspect="1"/>
          </p:cNvPicPr>
          <p:nvPr/>
        </p:nvPicPr>
        <p:blipFill>
          <a:blip r:embed="rId2">
            <a:grayscl/>
          </a:blip>
          <a:stretch>
            <a:fillRect/>
          </a:stretch>
        </p:blipFill>
        <p:spPr>
          <a:xfrm>
            <a:off x="6019800" y="1066800"/>
            <a:ext cx="2909887" cy="5035832"/>
          </a:xfrm>
          <a:prstGeom prst="rect">
            <a:avLst/>
          </a:prstGeom>
        </p:spPr>
      </p:pic>
    </p:spTree>
    <p:extLst>
      <p:ext uri="{BB962C8B-B14F-4D97-AF65-F5344CB8AC3E}">
        <p14:creationId xmlns:p14="http://schemas.microsoft.com/office/powerpoint/2010/main" val="323950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PCB Fields</a:t>
            </a:r>
          </a:p>
        </p:txBody>
      </p:sp>
      <p:sp>
        <p:nvSpPr>
          <p:cNvPr id="3" name="Content Placeholder 2"/>
          <p:cNvSpPr>
            <a:spLocks noGrp="1"/>
          </p:cNvSpPr>
          <p:nvPr>
            <p:ph idx="1"/>
          </p:nvPr>
        </p:nvSpPr>
        <p:spPr>
          <a:xfrm>
            <a:off x="190500" y="990600"/>
            <a:ext cx="5524500" cy="5334000"/>
          </a:xfrm>
        </p:spPr>
        <p:txBody>
          <a:bodyPr/>
          <a:lstStyle/>
          <a:p>
            <a:pPr algn="just"/>
            <a:r>
              <a:rPr lang="en-IN" b="1" dirty="0"/>
              <a:t>CPU registers</a:t>
            </a:r>
            <a:r>
              <a:rPr lang="en-IN" dirty="0"/>
              <a:t> – contains the </a:t>
            </a:r>
            <a:r>
              <a:rPr lang="en-US" dirty="0"/>
              <a:t>content of the register when the </a:t>
            </a:r>
            <a:r>
              <a:rPr lang="en-US" b="1" dirty="0">
                <a:solidFill>
                  <a:srgbClr val="C00000"/>
                </a:solidFill>
              </a:rPr>
              <a:t>CPU was last released </a:t>
            </a:r>
            <a:r>
              <a:rPr lang="en-US" dirty="0"/>
              <a:t>by the process.</a:t>
            </a:r>
          </a:p>
          <a:p>
            <a:pPr algn="just"/>
            <a:r>
              <a:rPr lang="en-IN" b="1" dirty="0"/>
              <a:t>IO status information</a:t>
            </a:r>
            <a:r>
              <a:rPr lang="en-IN" dirty="0"/>
              <a:t> - This includes a list of </a:t>
            </a:r>
            <a:r>
              <a:rPr lang="en-IN" b="1" dirty="0">
                <a:solidFill>
                  <a:srgbClr val="C00000"/>
                </a:solidFill>
              </a:rPr>
              <a:t>I/O devices allocated </a:t>
            </a:r>
            <a:r>
              <a:rPr lang="en-IN" dirty="0"/>
              <a:t>to the process.</a:t>
            </a:r>
          </a:p>
          <a:p>
            <a:pPr algn="just"/>
            <a:r>
              <a:rPr lang="en-US" b="1" dirty="0"/>
              <a:t>CPU scheduling information - </a:t>
            </a:r>
            <a:r>
              <a:rPr lang="en-US" dirty="0"/>
              <a:t>it includes </a:t>
            </a:r>
            <a:r>
              <a:rPr lang="en-US" b="1" dirty="0">
                <a:solidFill>
                  <a:srgbClr val="C00000"/>
                </a:solidFill>
              </a:rPr>
              <a:t>process priority</a:t>
            </a:r>
            <a:r>
              <a:rPr lang="en-US" dirty="0"/>
              <a:t>, pointer to </a:t>
            </a:r>
            <a:r>
              <a:rPr lang="en-US" b="1" dirty="0">
                <a:solidFill>
                  <a:srgbClr val="C00000"/>
                </a:solidFill>
              </a:rPr>
              <a:t>various scheduling queue</a:t>
            </a:r>
            <a:r>
              <a:rPr lang="en-US" dirty="0"/>
              <a:t>, </a:t>
            </a:r>
            <a:r>
              <a:rPr lang="en-US" b="1" dirty="0">
                <a:solidFill>
                  <a:srgbClr val="C00000"/>
                </a:solidFill>
              </a:rPr>
              <a:t>information about events on which process </a:t>
            </a:r>
            <a:r>
              <a:rPr lang="en-US" dirty="0"/>
              <a:t>is waiting and other parameters. </a:t>
            </a:r>
          </a:p>
          <a:p>
            <a:endParaRPr lang="en-US" b="1" dirty="0"/>
          </a:p>
          <a:p>
            <a:endParaRPr lang="en-US" dirty="0"/>
          </a:p>
        </p:txBody>
      </p:sp>
      <p:pic>
        <p:nvPicPr>
          <p:cNvPr id="4" name="Content Placeholder 3"/>
          <p:cNvPicPr>
            <a:picLocks noChangeAspect="1"/>
          </p:cNvPicPr>
          <p:nvPr/>
        </p:nvPicPr>
        <p:blipFill>
          <a:blip r:embed="rId2">
            <a:grayscl/>
          </a:blip>
          <a:stretch>
            <a:fillRect/>
          </a:stretch>
        </p:blipFill>
        <p:spPr>
          <a:xfrm>
            <a:off x="6019800" y="1066800"/>
            <a:ext cx="2909887" cy="5035832"/>
          </a:xfrm>
          <a:prstGeom prst="rect">
            <a:avLst/>
          </a:prstGeom>
        </p:spPr>
      </p:pic>
    </p:spTree>
    <p:extLst>
      <p:ext uri="{BB962C8B-B14F-4D97-AF65-F5344CB8AC3E}">
        <p14:creationId xmlns:p14="http://schemas.microsoft.com/office/powerpoint/2010/main" val="248743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PCB Fields</a:t>
            </a:r>
          </a:p>
        </p:txBody>
      </p:sp>
      <p:sp>
        <p:nvSpPr>
          <p:cNvPr id="3" name="Content Placeholder 2"/>
          <p:cNvSpPr>
            <a:spLocks noGrp="1"/>
          </p:cNvSpPr>
          <p:nvPr>
            <p:ph idx="1"/>
          </p:nvPr>
        </p:nvSpPr>
        <p:spPr>
          <a:xfrm>
            <a:off x="190500" y="990600"/>
            <a:ext cx="5676900" cy="5334000"/>
          </a:xfrm>
        </p:spPr>
        <p:txBody>
          <a:bodyPr>
            <a:normAutofit lnSpcReduction="10000"/>
          </a:bodyPr>
          <a:lstStyle/>
          <a:p>
            <a:pPr lvl="0" algn="just"/>
            <a:r>
              <a:rPr lang="en-IN" b="1" dirty="0"/>
              <a:t>Program Status Word (PSW)</a:t>
            </a:r>
            <a:r>
              <a:rPr lang="en-US" b="1" dirty="0"/>
              <a:t> </a:t>
            </a:r>
            <a:r>
              <a:rPr lang="en-US" dirty="0"/>
              <a:t>- </a:t>
            </a:r>
            <a:r>
              <a:rPr lang="en-US" b="1" dirty="0">
                <a:solidFill>
                  <a:srgbClr val="C00000"/>
                </a:solidFill>
              </a:rPr>
              <a:t>this is snapshot </a:t>
            </a:r>
            <a:r>
              <a:rPr lang="en-US" dirty="0"/>
              <a:t>i.e. the image of the PSW when the </a:t>
            </a:r>
            <a:r>
              <a:rPr lang="en-US" b="1" dirty="0">
                <a:solidFill>
                  <a:srgbClr val="C00000"/>
                </a:solidFill>
              </a:rPr>
              <a:t>CPU was last voluntarily leave by the process</a:t>
            </a:r>
            <a:r>
              <a:rPr lang="en-US" dirty="0"/>
              <a:t>.</a:t>
            </a:r>
          </a:p>
          <a:p>
            <a:pPr lvl="0" algn="just"/>
            <a:r>
              <a:rPr lang="en-IN" b="1" dirty="0"/>
              <a:t>Memory management information - </a:t>
            </a:r>
            <a:r>
              <a:rPr lang="en-IN" dirty="0"/>
              <a:t>it includes values of </a:t>
            </a:r>
            <a:r>
              <a:rPr lang="en-IN" b="1" dirty="0">
                <a:solidFill>
                  <a:srgbClr val="C00000"/>
                </a:solidFill>
              </a:rPr>
              <a:t>base and limit registers,</a:t>
            </a:r>
            <a:r>
              <a:rPr lang="en-IN" dirty="0"/>
              <a:t> information </a:t>
            </a:r>
            <a:r>
              <a:rPr lang="en-IN" b="1" dirty="0">
                <a:solidFill>
                  <a:srgbClr val="C00000"/>
                </a:solidFill>
              </a:rPr>
              <a:t>about page table or segment table.</a:t>
            </a:r>
            <a:endParaRPr lang="en-US" b="1" dirty="0">
              <a:solidFill>
                <a:srgbClr val="C00000"/>
              </a:solidFill>
            </a:endParaRPr>
          </a:p>
          <a:p>
            <a:pPr algn="just"/>
            <a:r>
              <a:rPr lang="en-US" dirty="0"/>
              <a:t> </a:t>
            </a:r>
            <a:r>
              <a:rPr lang="en-US" b="1" dirty="0"/>
              <a:t>Event Information </a:t>
            </a:r>
            <a:r>
              <a:rPr lang="en-US" dirty="0"/>
              <a:t>- </a:t>
            </a:r>
            <a:r>
              <a:rPr lang="en-IN" dirty="0"/>
              <a:t>for a process in the </a:t>
            </a:r>
            <a:r>
              <a:rPr lang="en-IN" b="1" dirty="0">
                <a:solidFill>
                  <a:srgbClr val="C00000"/>
                </a:solidFill>
              </a:rPr>
              <a:t>blocked state</a:t>
            </a:r>
            <a:r>
              <a:rPr lang="en-IN" dirty="0"/>
              <a:t>, this field contains information about event for which the process is waiting, </a:t>
            </a:r>
            <a:r>
              <a:rPr lang="en-IN" b="1" dirty="0">
                <a:solidFill>
                  <a:srgbClr val="C00000"/>
                </a:solidFill>
              </a:rPr>
              <a:t>when an event occurs </a:t>
            </a:r>
            <a:r>
              <a:rPr lang="en-IN" dirty="0"/>
              <a:t>kernel uses this information</a:t>
            </a:r>
            <a:r>
              <a:rPr lang="en-US" dirty="0"/>
              <a:t>.</a:t>
            </a:r>
          </a:p>
        </p:txBody>
      </p:sp>
      <p:pic>
        <p:nvPicPr>
          <p:cNvPr id="5" name="Content Placeholder 3"/>
          <p:cNvPicPr>
            <a:picLocks noChangeAspect="1"/>
          </p:cNvPicPr>
          <p:nvPr/>
        </p:nvPicPr>
        <p:blipFill>
          <a:blip r:embed="rId2">
            <a:grayscl/>
          </a:blip>
          <a:stretch>
            <a:fillRect/>
          </a:stretch>
        </p:blipFill>
        <p:spPr>
          <a:xfrm>
            <a:off x="6019800" y="1066800"/>
            <a:ext cx="2909887" cy="5035832"/>
          </a:xfrm>
          <a:prstGeom prst="rect">
            <a:avLst/>
          </a:prstGeom>
        </p:spPr>
      </p:pic>
    </p:spTree>
    <p:extLst>
      <p:ext uri="{BB962C8B-B14F-4D97-AF65-F5344CB8AC3E}">
        <p14:creationId xmlns:p14="http://schemas.microsoft.com/office/powerpoint/2010/main" val="293452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Switching</a:t>
            </a:r>
          </a:p>
        </p:txBody>
      </p:sp>
      <p:graphicFrame>
        <p:nvGraphicFramePr>
          <p:cNvPr id="4" name="Content Placeholder 3"/>
          <p:cNvGraphicFramePr>
            <a:graphicFrameLocks/>
          </p:cNvGraphicFramePr>
          <p:nvPr>
            <p:extLst>
              <p:ext uri="{D42A27DB-BD31-4B8C-83A1-F6EECF244321}">
                <p14:modId xmlns:p14="http://schemas.microsoft.com/office/powerpoint/2010/main" val="4101394998"/>
              </p:ext>
            </p:extLst>
          </p:nvPr>
        </p:nvGraphicFramePr>
        <p:xfrm>
          <a:off x="190501" y="990600"/>
          <a:ext cx="8763000" cy="5372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9887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Switching</a:t>
            </a:r>
          </a:p>
        </p:txBody>
      </p:sp>
      <p:pic>
        <p:nvPicPr>
          <p:cNvPr id="4" name="Picture 5"/>
          <p:cNvPicPr>
            <a:picLocks noChangeAspect="1" noChangeArrowheads="1"/>
          </p:cNvPicPr>
          <p:nvPr/>
        </p:nvPicPr>
        <p:blipFill>
          <a:blip r:embed="rId2" cstate="print"/>
          <a:srcRect l="3227" t="832" r="2957" b="1047"/>
          <a:stretch>
            <a:fillRect/>
          </a:stretch>
        </p:blipFill>
        <p:spPr bwMode="auto">
          <a:xfrm>
            <a:off x="1295400" y="1066800"/>
            <a:ext cx="6553200" cy="5338762"/>
          </a:xfrm>
          <a:prstGeom prst="rect">
            <a:avLst/>
          </a:prstGeom>
          <a:noFill/>
          <a:ln w="57150" cmpd="thickThin">
            <a:solidFill>
              <a:schemeClr val="tx1"/>
            </a:solidFill>
            <a:miter lim="800000"/>
            <a:headEnd/>
            <a:tailEnd/>
          </a:ln>
          <a:effectLst/>
        </p:spPr>
      </p:pic>
    </p:spTree>
    <p:extLst>
      <p:ext uri="{BB962C8B-B14F-4D97-AF65-F5344CB8AC3E}">
        <p14:creationId xmlns:p14="http://schemas.microsoft.com/office/powerpoint/2010/main" val="1521421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Scheduling</a:t>
            </a:r>
          </a:p>
        </p:txBody>
      </p:sp>
      <p:graphicFrame>
        <p:nvGraphicFramePr>
          <p:cNvPr id="4" name="Content Placeholder 3"/>
          <p:cNvGraphicFramePr>
            <a:graphicFrameLocks/>
          </p:cNvGraphicFramePr>
          <p:nvPr>
            <p:extLst>
              <p:ext uri="{D42A27DB-BD31-4B8C-83A1-F6EECF244321}">
                <p14:modId xmlns:p14="http://schemas.microsoft.com/office/powerpoint/2010/main" val="2110081091"/>
              </p:ext>
            </p:extLst>
          </p:nvPr>
        </p:nvGraphicFramePr>
        <p:xfrm>
          <a:off x="187452" y="1143000"/>
          <a:ext cx="8766048"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964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 Scheduling</a:t>
            </a:r>
          </a:p>
        </p:txBody>
      </p:sp>
      <p:graphicFrame>
        <p:nvGraphicFramePr>
          <p:cNvPr id="4" name="Content Placeholder 3"/>
          <p:cNvGraphicFramePr>
            <a:graphicFrameLocks/>
          </p:cNvGraphicFramePr>
          <p:nvPr>
            <p:extLst>
              <p:ext uri="{D42A27DB-BD31-4B8C-83A1-F6EECF244321}">
                <p14:modId xmlns:p14="http://schemas.microsoft.com/office/powerpoint/2010/main" val="585656752"/>
              </p:ext>
            </p:extLst>
          </p:nvPr>
        </p:nvGraphicFramePr>
        <p:xfrm>
          <a:off x="134112" y="1143000"/>
          <a:ext cx="8877300" cy="5062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856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Scheduler</a:t>
            </a:r>
          </a:p>
        </p:txBody>
      </p:sp>
      <p:graphicFrame>
        <p:nvGraphicFramePr>
          <p:cNvPr id="4" name="Content Placeholder 3"/>
          <p:cNvGraphicFramePr>
            <a:graphicFrameLocks/>
          </p:cNvGraphicFramePr>
          <p:nvPr>
            <p:extLst>
              <p:ext uri="{D42A27DB-BD31-4B8C-83A1-F6EECF244321}">
                <p14:modId xmlns:p14="http://schemas.microsoft.com/office/powerpoint/2010/main" val="2458730366"/>
              </p:ext>
            </p:extLst>
          </p:nvPr>
        </p:nvGraphicFramePr>
        <p:xfrm>
          <a:off x="178308" y="914400"/>
          <a:ext cx="8775192" cy="5529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22725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schedulers</a:t>
            </a:r>
          </a:p>
        </p:txBody>
      </p:sp>
      <p:pic>
        <p:nvPicPr>
          <p:cNvPr id="4" name="Picture 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8874" y="2114549"/>
            <a:ext cx="1156465" cy="846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a:grpSpLocks/>
          </p:cNvGrpSpPr>
          <p:nvPr/>
        </p:nvGrpSpPr>
        <p:grpSpPr bwMode="auto">
          <a:xfrm>
            <a:off x="3211115" y="4436598"/>
            <a:ext cx="1766888" cy="514350"/>
            <a:chOff x="1488" y="3024"/>
            <a:chExt cx="1484" cy="432"/>
          </a:xfrm>
        </p:grpSpPr>
        <p:sp>
          <p:nvSpPr>
            <p:cNvPr id="6" name="Line 5"/>
            <p:cNvSpPr>
              <a:spLocks noChangeShapeType="1"/>
            </p:cNvSpPr>
            <p:nvPr/>
          </p:nvSpPr>
          <p:spPr bwMode="auto">
            <a:xfrm>
              <a:off x="1493" y="3024"/>
              <a:ext cx="147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7" name="Line 6"/>
            <p:cNvSpPr>
              <a:spLocks noChangeShapeType="1"/>
            </p:cNvSpPr>
            <p:nvPr/>
          </p:nvSpPr>
          <p:spPr bwMode="auto">
            <a:xfrm>
              <a:off x="1488"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8" name="Line 7"/>
            <p:cNvSpPr>
              <a:spLocks noChangeShapeType="1"/>
            </p:cNvSpPr>
            <p:nvPr/>
          </p:nvSpPr>
          <p:spPr bwMode="auto">
            <a:xfrm>
              <a:off x="1493" y="3456"/>
              <a:ext cx="1479"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9" name="Line 8"/>
            <p:cNvSpPr>
              <a:spLocks noChangeShapeType="1"/>
            </p:cNvSpPr>
            <p:nvPr/>
          </p:nvSpPr>
          <p:spPr bwMode="auto">
            <a:xfrm>
              <a:off x="1680"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0" name="Line 9"/>
            <p:cNvSpPr>
              <a:spLocks noChangeShapeType="1"/>
            </p:cNvSpPr>
            <p:nvPr/>
          </p:nvSpPr>
          <p:spPr bwMode="auto">
            <a:xfrm>
              <a:off x="1872"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1" name="Line 10"/>
            <p:cNvSpPr>
              <a:spLocks noChangeShapeType="1"/>
            </p:cNvSpPr>
            <p:nvPr/>
          </p:nvSpPr>
          <p:spPr bwMode="auto">
            <a:xfrm>
              <a:off x="2064"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2" name="Line 11"/>
            <p:cNvSpPr>
              <a:spLocks noChangeShapeType="1"/>
            </p:cNvSpPr>
            <p:nvPr/>
          </p:nvSpPr>
          <p:spPr bwMode="auto">
            <a:xfrm>
              <a:off x="2256"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3" name="Line 12"/>
            <p:cNvSpPr>
              <a:spLocks noChangeShapeType="1"/>
            </p:cNvSpPr>
            <p:nvPr/>
          </p:nvSpPr>
          <p:spPr bwMode="auto">
            <a:xfrm>
              <a:off x="2448"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4" name="Line 13"/>
            <p:cNvSpPr>
              <a:spLocks noChangeShapeType="1"/>
            </p:cNvSpPr>
            <p:nvPr/>
          </p:nvSpPr>
          <p:spPr bwMode="auto">
            <a:xfrm>
              <a:off x="2640" y="3029"/>
              <a:ext cx="0" cy="42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grpSp>
        <p:nvGrpSpPr>
          <p:cNvPr id="15" name="Group 14"/>
          <p:cNvGrpSpPr>
            <a:grpSpLocks/>
          </p:cNvGrpSpPr>
          <p:nvPr/>
        </p:nvGrpSpPr>
        <p:grpSpPr bwMode="auto">
          <a:xfrm>
            <a:off x="3207544" y="2432777"/>
            <a:ext cx="1779984" cy="522684"/>
            <a:chOff x="1485" y="1341"/>
            <a:chExt cx="1495" cy="439"/>
          </a:xfrm>
        </p:grpSpPr>
        <p:sp>
          <p:nvSpPr>
            <p:cNvPr id="16" name="Line 15"/>
            <p:cNvSpPr>
              <a:spLocks noChangeShapeType="1"/>
            </p:cNvSpPr>
            <p:nvPr/>
          </p:nvSpPr>
          <p:spPr bwMode="auto">
            <a:xfrm flipH="1">
              <a:off x="1485" y="1776"/>
              <a:ext cx="14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7" name="Line 16"/>
            <p:cNvSpPr>
              <a:spLocks noChangeShapeType="1"/>
            </p:cNvSpPr>
            <p:nvPr/>
          </p:nvSpPr>
          <p:spPr bwMode="auto">
            <a:xfrm flipV="1">
              <a:off x="2976"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8" name="Line 17"/>
            <p:cNvSpPr>
              <a:spLocks noChangeShapeType="1"/>
            </p:cNvSpPr>
            <p:nvPr/>
          </p:nvSpPr>
          <p:spPr bwMode="auto">
            <a:xfrm flipH="1">
              <a:off x="1485" y="1344"/>
              <a:ext cx="149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19" name="Line 18"/>
            <p:cNvSpPr>
              <a:spLocks noChangeShapeType="1"/>
            </p:cNvSpPr>
            <p:nvPr/>
          </p:nvSpPr>
          <p:spPr bwMode="auto">
            <a:xfrm flipV="1">
              <a:off x="2784"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0" name="Line 19"/>
            <p:cNvSpPr>
              <a:spLocks noChangeShapeType="1"/>
            </p:cNvSpPr>
            <p:nvPr/>
          </p:nvSpPr>
          <p:spPr bwMode="auto">
            <a:xfrm flipV="1">
              <a:off x="2592"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1" name="Line 20"/>
            <p:cNvSpPr>
              <a:spLocks noChangeShapeType="1"/>
            </p:cNvSpPr>
            <p:nvPr/>
          </p:nvSpPr>
          <p:spPr bwMode="auto">
            <a:xfrm flipV="1">
              <a:off x="2400"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2" name="Line 21"/>
            <p:cNvSpPr>
              <a:spLocks noChangeShapeType="1"/>
            </p:cNvSpPr>
            <p:nvPr/>
          </p:nvSpPr>
          <p:spPr bwMode="auto">
            <a:xfrm flipV="1">
              <a:off x="2208"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3" name="Line 22"/>
            <p:cNvSpPr>
              <a:spLocks noChangeShapeType="1"/>
            </p:cNvSpPr>
            <p:nvPr/>
          </p:nvSpPr>
          <p:spPr bwMode="auto">
            <a:xfrm flipV="1">
              <a:off x="2016"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4" name="Line 23"/>
            <p:cNvSpPr>
              <a:spLocks noChangeShapeType="1"/>
            </p:cNvSpPr>
            <p:nvPr/>
          </p:nvSpPr>
          <p:spPr bwMode="auto">
            <a:xfrm flipV="1">
              <a:off x="1824" y="1341"/>
              <a:ext cx="0" cy="43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grpSp>
      <p:sp>
        <p:nvSpPr>
          <p:cNvPr id="25" name="Line 24"/>
          <p:cNvSpPr>
            <a:spLocks noChangeShapeType="1"/>
          </p:cNvSpPr>
          <p:nvPr/>
        </p:nvSpPr>
        <p:spPr bwMode="auto">
          <a:xfrm>
            <a:off x="1731169" y="2722097"/>
            <a:ext cx="1579136" cy="4765"/>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6" name="Line 25"/>
          <p:cNvSpPr>
            <a:spLocks noChangeShapeType="1"/>
          </p:cNvSpPr>
          <p:nvPr/>
        </p:nvSpPr>
        <p:spPr bwMode="auto">
          <a:xfrm>
            <a:off x="4988719" y="2664948"/>
            <a:ext cx="124658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7" name="Line 26"/>
          <p:cNvSpPr>
            <a:spLocks noChangeShapeType="1"/>
          </p:cNvSpPr>
          <p:nvPr/>
        </p:nvSpPr>
        <p:spPr bwMode="auto">
          <a:xfrm>
            <a:off x="7344966" y="2607798"/>
            <a:ext cx="73223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28" name="Line 27"/>
          <p:cNvSpPr>
            <a:spLocks noChangeShapeType="1"/>
          </p:cNvSpPr>
          <p:nvPr/>
        </p:nvSpPr>
        <p:spPr bwMode="auto">
          <a:xfrm flipH="1">
            <a:off x="2407444" y="4722348"/>
            <a:ext cx="80843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29" name="Line 28"/>
          <p:cNvSpPr>
            <a:spLocks noChangeShapeType="1"/>
          </p:cNvSpPr>
          <p:nvPr/>
        </p:nvSpPr>
        <p:spPr bwMode="auto">
          <a:xfrm flipV="1">
            <a:off x="2411015" y="2718527"/>
            <a:ext cx="0" cy="2008584"/>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30" name="Line 29"/>
          <p:cNvSpPr>
            <a:spLocks noChangeShapeType="1"/>
          </p:cNvSpPr>
          <p:nvPr/>
        </p:nvSpPr>
        <p:spPr bwMode="auto">
          <a:xfrm flipV="1">
            <a:off x="7343425" y="2836398"/>
            <a:ext cx="377778" cy="119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1" name="Line 30"/>
          <p:cNvSpPr>
            <a:spLocks noChangeShapeType="1"/>
          </p:cNvSpPr>
          <p:nvPr/>
        </p:nvSpPr>
        <p:spPr bwMode="auto">
          <a:xfrm>
            <a:off x="7725965" y="2842352"/>
            <a:ext cx="0" cy="187523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sz="1350"/>
          </a:p>
        </p:txBody>
      </p:sp>
      <p:sp>
        <p:nvSpPr>
          <p:cNvPr id="32" name="Line 31"/>
          <p:cNvSpPr>
            <a:spLocks noChangeShapeType="1"/>
          </p:cNvSpPr>
          <p:nvPr/>
        </p:nvSpPr>
        <p:spPr bwMode="auto">
          <a:xfrm flipH="1">
            <a:off x="4987528" y="4722348"/>
            <a:ext cx="2743200" cy="2052"/>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33" name="Line 32"/>
          <p:cNvSpPr>
            <a:spLocks noChangeShapeType="1"/>
          </p:cNvSpPr>
          <p:nvPr/>
        </p:nvSpPr>
        <p:spPr bwMode="auto">
          <a:xfrm flipH="1">
            <a:off x="2407444" y="3807948"/>
            <a:ext cx="5323284" cy="0"/>
          </a:xfrm>
          <a:prstGeom prst="line">
            <a:avLst/>
          </a:prstGeom>
          <a:noFill/>
          <a:ln w="12700">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en-US" sz="1350"/>
          </a:p>
        </p:txBody>
      </p:sp>
      <p:sp>
        <p:nvSpPr>
          <p:cNvPr id="34" name="Rectangle 33"/>
          <p:cNvSpPr>
            <a:spLocks noChangeArrowheads="1"/>
          </p:cNvSpPr>
          <p:nvPr/>
        </p:nvSpPr>
        <p:spPr bwMode="auto">
          <a:xfrm>
            <a:off x="1771650" y="2362530"/>
            <a:ext cx="791083"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t>Admit</a:t>
            </a:r>
          </a:p>
        </p:txBody>
      </p:sp>
      <p:sp>
        <p:nvSpPr>
          <p:cNvPr id="35" name="Rectangle 34"/>
          <p:cNvSpPr>
            <a:spLocks noChangeArrowheads="1"/>
          </p:cNvSpPr>
          <p:nvPr/>
        </p:nvSpPr>
        <p:spPr bwMode="auto">
          <a:xfrm>
            <a:off x="3371850" y="2063296"/>
            <a:ext cx="1526862"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t>Ready Queue</a:t>
            </a:r>
          </a:p>
        </p:txBody>
      </p:sp>
      <p:sp>
        <p:nvSpPr>
          <p:cNvPr id="36" name="Rectangle 35"/>
          <p:cNvSpPr>
            <a:spLocks noChangeArrowheads="1"/>
          </p:cNvSpPr>
          <p:nvPr/>
        </p:nvSpPr>
        <p:spPr bwMode="auto">
          <a:xfrm>
            <a:off x="5048437" y="2291896"/>
            <a:ext cx="1047563"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t>Dispatch</a:t>
            </a:r>
          </a:p>
        </p:txBody>
      </p:sp>
      <p:sp>
        <p:nvSpPr>
          <p:cNvPr id="37" name="Rectangle 36"/>
          <p:cNvSpPr>
            <a:spLocks noChangeArrowheads="1"/>
          </p:cNvSpPr>
          <p:nvPr/>
        </p:nvSpPr>
        <p:spPr bwMode="auto">
          <a:xfrm>
            <a:off x="4724400" y="3443288"/>
            <a:ext cx="1080201"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t>Time-out</a:t>
            </a:r>
          </a:p>
        </p:txBody>
      </p:sp>
      <p:sp>
        <p:nvSpPr>
          <p:cNvPr id="38" name="Rectangle 37"/>
          <p:cNvSpPr>
            <a:spLocks noChangeArrowheads="1"/>
          </p:cNvSpPr>
          <p:nvPr/>
        </p:nvSpPr>
        <p:spPr bwMode="auto">
          <a:xfrm>
            <a:off x="5657850" y="4349296"/>
            <a:ext cx="1270894"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t>Event Wait</a:t>
            </a:r>
          </a:p>
        </p:txBody>
      </p:sp>
      <p:sp>
        <p:nvSpPr>
          <p:cNvPr id="39" name="Rectangle 38"/>
          <p:cNvSpPr>
            <a:spLocks noChangeArrowheads="1"/>
          </p:cNvSpPr>
          <p:nvPr/>
        </p:nvSpPr>
        <p:spPr bwMode="auto">
          <a:xfrm>
            <a:off x="7343425" y="2215696"/>
            <a:ext cx="563456"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t>Exit</a:t>
            </a:r>
          </a:p>
        </p:txBody>
      </p:sp>
      <p:sp>
        <p:nvSpPr>
          <p:cNvPr id="40" name="Rectangle 39"/>
          <p:cNvSpPr>
            <a:spLocks noChangeArrowheads="1"/>
          </p:cNvSpPr>
          <p:nvPr/>
        </p:nvSpPr>
        <p:spPr bwMode="auto">
          <a:xfrm>
            <a:off x="6248400" y="2444296"/>
            <a:ext cx="1132523"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t>Processor</a:t>
            </a:r>
          </a:p>
        </p:txBody>
      </p:sp>
      <p:sp>
        <p:nvSpPr>
          <p:cNvPr id="41" name="Rectangle 40"/>
          <p:cNvSpPr>
            <a:spLocks noChangeArrowheads="1"/>
          </p:cNvSpPr>
          <p:nvPr/>
        </p:nvSpPr>
        <p:spPr bwMode="auto">
          <a:xfrm>
            <a:off x="3200400" y="4953000"/>
            <a:ext cx="1725634" cy="37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t>Blocked Queue</a:t>
            </a:r>
          </a:p>
        </p:txBody>
      </p:sp>
      <p:sp>
        <p:nvSpPr>
          <p:cNvPr id="42" name="Rectangle 41"/>
          <p:cNvSpPr>
            <a:spLocks noChangeArrowheads="1"/>
          </p:cNvSpPr>
          <p:nvPr/>
        </p:nvSpPr>
        <p:spPr bwMode="auto">
          <a:xfrm>
            <a:off x="1971684" y="4748542"/>
            <a:ext cx="863218"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r>
              <a:rPr lang="en-US" altLang="en-US" sz="2000" dirty="0"/>
              <a:t>Event</a:t>
            </a:r>
          </a:p>
          <a:p>
            <a:r>
              <a:rPr lang="en-US" altLang="en-US" sz="2000" dirty="0"/>
              <a:t>Occurs</a:t>
            </a:r>
          </a:p>
        </p:txBody>
      </p:sp>
      <p:sp>
        <p:nvSpPr>
          <p:cNvPr id="43" name="Rectangle 42"/>
          <p:cNvSpPr>
            <a:spLocks noChangeArrowheads="1"/>
          </p:cNvSpPr>
          <p:nvPr/>
        </p:nvSpPr>
        <p:spPr bwMode="auto">
          <a:xfrm>
            <a:off x="1732414" y="1676400"/>
            <a:ext cx="1356046"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2000" b="1" dirty="0">
                <a:solidFill>
                  <a:srgbClr val="0070C0"/>
                </a:solidFill>
              </a:rPr>
              <a:t>Long Term</a:t>
            </a:r>
          </a:p>
          <a:p>
            <a:pPr algn="ctr"/>
            <a:r>
              <a:rPr lang="en-US" altLang="en-US" sz="2000" b="1" dirty="0">
                <a:solidFill>
                  <a:srgbClr val="0070C0"/>
                </a:solidFill>
              </a:rPr>
              <a:t>Scheduler</a:t>
            </a:r>
          </a:p>
        </p:txBody>
      </p:sp>
      <p:sp>
        <p:nvSpPr>
          <p:cNvPr id="44" name="Rectangle 43"/>
          <p:cNvSpPr>
            <a:spLocks noChangeArrowheads="1"/>
          </p:cNvSpPr>
          <p:nvPr/>
        </p:nvSpPr>
        <p:spPr bwMode="auto">
          <a:xfrm>
            <a:off x="4856770" y="1652487"/>
            <a:ext cx="1397724"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2000" b="1" dirty="0">
                <a:solidFill>
                  <a:srgbClr val="0070C0"/>
                </a:solidFill>
              </a:rPr>
              <a:t>Short Term</a:t>
            </a:r>
          </a:p>
          <a:p>
            <a:pPr algn="ctr"/>
            <a:r>
              <a:rPr lang="en-US" altLang="en-US" sz="2000" b="1" dirty="0">
                <a:solidFill>
                  <a:srgbClr val="0070C0"/>
                </a:solidFill>
              </a:rPr>
              <a:t>Scheduler</a:t>
            </a:r>
          </a:p>
        </p:txBody>
      </p:sp>
      <p:sp>
        <p:nvSpPr>
          <p:cNvPr id="45" name="Rectangle 44"/>
          <p:cNvSpPr>
            <a:spLocks noChangeArrowheads="1"/>
          </p:cNvSpPr>
          <p:nvPr/>
        </p:nvSpPr>
        <p:spPr bwMode="auto">
          <a:xfrm>
            <a:off x="782977" y="3753718"/>
            <a:ext cx="1710310" cy="68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866" tIns="33338" rIns="67866" bIns="33338">
            <a:spAutoFit/>
          </a:bodyPr>
          <a:lstStyle>
            <a:lvl1pPr eaLnBrk="0" hangingPunct="0">
              <a:defRPr sz="2400">
                <a:solidFill>
                  <a:schemeClr val="tx1"/>
                </a:solidFill>
                <a:latin typeface="Times New Roman" panose="02020603050405020304" pitchFamily="18" charset="0"/>
                <a:cs typeface="Arial" panose="020B0604020202020204" pitchFamily="34" charset="0"/>
              </a:defRPr>
            </a:lvl1pPr>
            <a:lvl2pPr marL="742950" indent="-285750" eaLnBrk="0" hangingPunct="0">
              <a:defRPr sz="2400">
                <a:solidFill>
                  <a:schemeClr val="tx1"/>
                </a:solidFill>
                <a:latin typeface="Times New Roman" panose="02020603050405020304" pitchFamily="18" charset="0"/>
                <a:cs typeface="Arial" panose="020B0604020202020204" pitchFamily="34" charset="0"/>
              </a:defRPr>
            </a:lvl2pPr>
            <a:lvl3pPr marL="1143000" indent="-228600" eaLnBrk="0" hangingPunct="0">
              <a:defRPr sz="2400">
                <a:solidFill>
                  <a:schemeClr val="tx1"/>
                </a:solidFill>
                <a:latin typeface="Times New Roman" panose="02020603050405020304" pitchFamily="18" charset="0"/>
                <a:cs typeface="Arial" panose="020B0604020202020204" pitchFamily="34" charset="0"/>
              </a:defRPr>
            </a:lvl3pPr>
            <a:lvl4pPr marL="1600200" indent="-228600" eaLnBrk="0" hangingPunct="0">
              <a:defRPr sz="2400">
                <a:solidFill>
                  <a:schemeClr val="tx1"/>
                </a:solidFill>
                <a:latin typeface="Times New Roman" panose="02020603050405020304" pitchFamily="18" charset="0"/>
                <a:cs typeface="Arial" panose="020B0604020202020204" pitchFamily="34" charset="0"/>
              </a:defRPr>
            </a:lvl4pPr>
            <a:lvl5pPr marL="2057400" indent="-228600" eaLnBrk="0" hangingPunct="0">
              <a:defRPr sz="24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rial" panose="020B0604020202020204" pitchFamily="34" charset="0"/>
              </a:defRPr>
            </a:lvl9pPr>
          </a:lstStyle>
          <a:p>
            <a:pPr algn="ctr"/>
            <a:r>
              <a:rPr lang="en-US" altLang="en-US" sz="2000" b="1" dirty="0">
                <a:solidFill>
                  <a:srgbClr val="0070C0"/>
                </a:solidFill>
              </a:rPr>
              <a:t>Medium Term</a:t>
            </a:r>
          </a:p>
          <a:p>
            <a:pPr algn="ctr"/>
            <a:r>
              <a:rPr lang="en-US" altLang="en-US" sz="2000" b="1" dirty="0">
                <a:solidFill>
                  <a:srgbClr val="0070C0"/>
                </a:solidFill>
              </a:rPr>
              <a:t>Scheduler</a:t>
            </a:r>
          </a:p>
        </p:txBody>
      </p:sp>
    </p:spTree>
    <p:extLst>
      <p:ext uri="{BB962C8B-B14F-4D97-AF65-F5344CB8AC3E}">
        <p14:creationId xmlns:p14="http://schemas.microsoft.com/office/powerpoint/2010/main" val="369242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p:bldP spid="40" grpId="0"/>
      <p:bldP spid="41" grpId="0"/>
      <p:bldP spid="42" grpId="0"/>
      <p:bldP spid="43"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en-US" dirty="0"/>
              <a:t>Topics to be covered</a:t>
            </a:r>
            <a:endParaRPr lang="en-IN" dirty="0">
              <a:latin typeface="+mj-lt"/>
            </a:endParaRPr>
          </a:p>
        </p:txBody>
      </p:sp>
      <p:sp>
        <p:nvSpPr>
          <p:cNvPr id="16" name="Content Placeholder 2"/>
          <p:cNvSpPr>
            <a:spLocks noGrp="1"/>
          </p:cNvSpPr>
          <p:nvPr>
            <p:ph idx="1"/>
          </p:nvPr>
        </p:nvSpPr>
        <p:spPr>
          <a:xfrm>
            <a:off x="190500" y="990600"/>
            <a:ext cx="8763000" cy="5486400"/>
          </a:xfrm>
        </p:spPr>
        <p:txBody>
          <a:bodyPr>
            <a:normAutofit/>
          </a:bodyPr>
          <a:lstStyle/>
          <a:p>
            <a:pPr algn="just"/>
            <a:r>
              <a:rPr lang="en-US" sz="2800" dirty="0">
                <a:latin typeface="+mn-lt"/>
              </a:rPr>
              <a:t>Concept of Process</a:t>
            </a:r>
          </a:p>
          <a:p>
            <a:pPr algn="just"/>
            <a:r>
              <a:rPr lang="en-US" sz="2800" dirty="0">
                <a:latin typeface="+mn-lt"/>
              </a:rPr>
              <a:t>Process Relationship , Process states </a:t>
            </a:r>
          </a:p>
          <a:p>
            <a:pPr algn="just"/>
            <a:r>
              <a:rPr lang="en-US" sz="2800" dirty="0">
                <a:latin typeface="+mn-lt"/>
              </a:rPr>
              <a:t>Process State transitions </a:t>
            </a:r>
          </a:p>
          <a:p>
            <a:pPr algn="just"/>
            <a:r>
              <a:rPr lang="en-US" sz="2800" dirty="0">
                <a:latin typeface="+mn-lt"/>
              </a:rPr>
              <a:t>Process Control Block </a:t>
            </a:r>
          </a:p>
          <a:p>
            <a:pPr algn="just"/>
            <a:r>
              <a:rPr lang="en-US" sz="2800" dirty="0">
                <a:latin typeface="+mn-lt"/>
              </a:rPr>
              <a:t>Context switching </a:t>
            </a:r>
          </a:p>
          <a:p>
            <a:pPr algn="just"/>
            <a:r>
              <a:rPr lang="en-US" sz="2800" dirty="0">
                <a:latin typeface="+mn-lt"/>
              </a:rPr>
              <a:t>Concept of Threads, Thread Scheduling</a:t>
            </a:r>
          </a:p>
          <a:p>
            <a:pPr algn="just"/>
            <a:r>
              <a:rPr lang="en-US" sz="2800" dirty="0">
                <a:latin typeface="+mn-lt"/>
              </a:rPr>
              <a:t>Types of Schedulers, Scheduling criteria </a:t>
            </a:r>
          </a:p>
          <a:p>
            <a:pPr algn="just"/>
            <a:r>
              <a:rPr lang="en-US" sz="2800" dirty="0">
                <a:latin typeface="+mn-lt"/>
              </a:rPr>
              <a:t>CPU Scheduling algorithms : FCFS, SJF, RR and Priority </a:t>
            </a:r>
          </a:p>
          <a:p>
            <a:pPr algn="just"/>
            <a:r>
              <a:rPr lang="en-US" sz="2800" dirty="0">
                <a:latin typeface="+mn-lt"/>
              </a:rPr>
              <a:t>Types of Scheduling: Preemptive and Non- preemptive </a:t>
            </a:r>
          </a:p>
        </p:txBody>
      </p:sp>
    </p:spTree>
    <p:extLst>
      <p:ext uri="{BB962C8B-B14F-4D97-AF65-F5344CB8AC3E}">
        <p14:creationId xmlns:p14="http://schemas.microsoft.com/office/powerpoint/2010/main" val="6275391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Scheduler</a:t>
            </a:r>
          </a:p>
        </p:txBody>
      </p:sp>
      <p:graphicFrame>
        <p:nvGraphicFramePr>
          <p:cNvPr id="4" name="Content Placeholder 3"/>
          <p:cNvGraphicFramePr>
            <a:graphicFrameLocks/>
          </p:cNvGraphicFramePr>
          <p:nvPr>
            <p:extLst>
              <p:ext uri="{D42A27DB-BD31-4B8C-83A1-F6EECF244321}">
                <p14:modId xmlns:p14="http://schemas.microsoft.com/office/powerpoint/2010/main" val="447292807"/>
              </p:ext>
            </p:extLst>
          </p:nvPr>
        </p:nvGraphicFramePr>
        <p:xfrm>
          <a:off x="169165" y="1295590"/>
          <a:ext cx="8784336" cy="5062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7371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p:cNvGraphicFramePr>
            <a:graphicFrameLocks/>
          </p:cNvGraphicFramePr>
          <p:nvPr>
            <p:extLst>
              <p:ext uri="{D42A27DB-BD31-4B8C-83A1-F6EECF244321}">
                <p14:modId xmlns:p14="http://schemas.microsoft.com/office/powerpoint/2010/main" val="2632423499"/>
              </p:ext>
            </p:extLst>
          </p:nvPr>
        </p:nvGraphicFramePr>
        <p:xfrm>
          <a:off x="76200" y="152400"/>
          <a:ext cx="8915400" cy="6248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5904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Scheduling Criteria</a:t>
            </a:r>
          </a:p>
        </p:txBody>
      </p:sp>
      <p:graphicFrame>
        <p:nvGraphicFramePr>
          <p:cNvPr id="4" name="Content Placeholder 3"/>
          <p:cNvGraphicFramePr>
            <a:graphicFrameLocks/>
          </p:cNvGraphicFramePr>
          <p:nvPr>
            <p:extLst>
              <p:ext uri="{D42A27DB-BD31-4B8C-83A1-F6EECF244321}">
                <p14:modId xmlns:p14="http://schemas.microsoft.com/office/powerpoint/2010/main" val="4231773391"/>
              </p:ext>
            </p:extLst>
          </p:nvPr>
        </p:nvGraphicFramePr>
        <p:xfrm>
          <a:off x="163068" y="990600"/>
          <a:ext cx="8790432"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8483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 Scheduling Criteria</a:t>
            </a:r>
          </a:p>
        </p:txBody>
      </p:sp>
      <p:graphicFrame>
        <p:nvGraphicFramePr>
          <p:cNvPr id="4" name="Content Placeholder 3"/>
          <p:cNvGraphicFramePr>
            <a:graphicFrameLocks/>
          </p:cNvGraphicFramePr>
          <p:nvPr>
            <p:extLst>
              <p:ext uri="{D42A27DB-BD31-4B8C-83A1-F6EECF244321}">
                <p14:modId xmlns:p14="http://schemas.microsoft.com/office/powerpoint/2010/main" val="4100622171"/>
              </p:ext>
            </p:extLst>
          </p:nvPr>
        </p:nvGraphicFramePr>
        <p:xfrm>
          <a:off x="153925" y="1295400"/>
          <a:ext cx="8799576" cy="4905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48842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763000" cy="808037"/>
          </a:xfrm>
        </p:spPr>
        <p:txBody>
          <a:bodyPr>
            <a:normAutofit/>
          </a:bodyPr>
          <a:lstStyle/>
          <a:p>
            <a:r>
              <a:rPr lang="en-US" sz="4000" dirty="0"/>
              <a:t>Scheduling Algorithm Objectives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51821342"/>
              </p:ext>
            </p:extLst>
          </p:nvPr>
        </p:nvGraphicFramePr>
        <p:xfrm>
          <a:off x="190500" y="990600"/>
          <a:ext cx="8763000"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6516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CPU Scheduling - Non Pre-emptive</a:t>
            </a:r>
          </a:p>
        </p:txBody>
      </p:sp>
      <p:graphicFrame>
        <p:nvGraphicFramePr>
          <p:cNvPr id="4" name="Content Placeholder 3"/>
          <p:cNvGraphicFramePr>
            <a:graphicFrameLocks/>
          </p:cNvGraphicFramePr>
          <p:nvPr>
            <p:extLst>
              <p:ext uri="{D42A27DB-BD31-4B8C-83A1-F6EECF244321}">
                <p14:modId xmlns:p14="http://schemas.microsoft.com/office/powerpoint/2010/main" val="1690021543"/>
              </p:ext>
            </p:extLst>
          </p:nvPr>
        </p:nvGraphicFramePr>
        <p:xfrm>
          <a:off x="304800" y="1143000"/>
          <a:ext cx="8443903" cy="4924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7254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CPU Scheduling - Non Pre-emptive</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734804111"/>
              </p:ext>
            </p:extLst>
          </p:nvPr>
        </p:nvGraphicFramePr>
        <p:xfrm>
          <a:off x="381000" y="609600"/>
          <a:ext cx="8000990" cy="5175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853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Scheduling algorithms</a:t>
            </a:r>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sz="2800" dirty="0"/>
              <a:t>First Come First Served (FCFS)</a:t>
            </a:r>
          </a:p>
          <a:p>
            <a:pPr marL="457200" indent="-457200">
              <a:buFont typeface="+mj-lt"/>
              <a:buAutoNum type="arabicPeriod"/>
            </a:pPr>
            <a:r>
              <a:rPr lang="en-US" sz="2800" dirty="0"/>
              <a:t>Shortest Job First (SJF)</a:t>
            </a:r>
          </a:p>
          <a:p>
            <a:pPr marL="457200" indent="-457200">
              <a:buFont typeface="+mj-lt"/>
              <a:buAutoNum type="arabicPeriod"/>
            </a:pPr>
            <a:r>
              <a:rPr lang="en-US" sz="2800" dirty="0"/>
              <a:t>Shortest Remaining Time Next (SRTN)</a:t>
            </a:r>
          </a:p>
          <a:p>
            <a:pPr marL="457200" indent="-457200">
              <a:buFont typeface="+mj-lt"/>
              <a:buAutoNum type="arabicPeriod"/>
            </a:pPr>
            <a:r>
              <a:rPr lang="en-US" sz="2800" dirty="0"/>
              <a:t>Round Robin (RR)</a:t>
            </a:r>
          </a:p>
          <a:p>
            <a:pPr marL="457200" indent="-457200">
              <a:buFont typeface="+mj-lt"/>
              <a:buAutoNum type="arabicPeriod"/>
            </a:pPr>
            <a:r>
              <a:rPr lang="en-US" sz="2800" dirty="0"/>
              <a:t>Priority</a:t>
            </a:r>
          </a:p>
        </p:txBody>
      </p:sp>
    </p:spTree>
    <p:extLst>
      <p:ext uri="{BB962C8B-B14F-4D97-AF65-F5344CB8AC3E}">
        <p14:creationId xmlns:p14="http://schemas.microsoft.com/office/powerpoint/2010/main" val="259585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Come First Served (FCFS)</a:t>
            </a:r>
          </a:p>
        </p:txBody>
      </p:sp>
      <p:sp>
        <p:nvSpPr>
          <p:cNvPr id="3" name="Content Placeholder 2"/>
          <p:cNvSpPr>
            <a:spLocks noGrp="1"/>
          </p:cNvSpPr>
          <p:nvPr>
            <p:ph idx="1"/>
          </p:nvPr>
        </p:nvSpPr>
        <p:spPr>
          <a:xfrm>
            <a:off x="190500" y="990600"/>
            <a:ext cx="8763000" cy="5486400"/>
          </a:xfrm>
        </p:spPr>
        <p:txBody>
          <a:bodyPr>
            <a:noAutofit/>
          </a:bodyPr>
          <a:lstStyle/>
          <a:p>
            <a:r>
              <a:rPr lang="en-US" sz="2100" dirty="0"/>
              <a:t>Selection criteria</a:t>
            </a:r>
          </a:p>
          <a:p>
            <a:pPr lvl="1"/>
            <a:r>
              <a:rPr lang="en-US" sz="2100" dirty="0"/>
              <a:t>The </a:t>
            </a:r>
            <a:r>
              <a:rPr lang="en-US" sz="2100" b="1" dirty="0">
                <a:solidFill>
                  <a:srgbClr val="C00000"/>
                </a:solidFill>
              </a:rPr>
              <a:t>process </a:t>
            </a:r>
            <a:r>
              <a:rPr lang="en-US" sz="2100" dirty="0"/>
              <a:t>that </a:t>
            </a:r>
            <a:r>
              <a:rPr lang="en-US" sz="2100" b="1" dirty="0">
                <a:solidFill>
                  <a:srgbClr val="C00000"/>
                </a:solidFill>
              </a:rPr>
              <a:t>request first is served first</a:t>
            </a:r>
            <a:r>
              <a:rPr lang="en-US" sz="2100" dirty="0"/>
              <a:t>.</a:t>
            </a:r>
          </a:p>
          <a:p>
            <a:pPr lvl="1"/>
            <a:r>
              <a:rPr lang="en-US" sz="2100" dirty="0"/>
              <a:t>It means that </a:t>
            </a:r>
            <a:r>
              <a:rPr lang="en-US" sz="2100" b="1" dirty="0">
                <a:solidFill>
                  <a:srgbClr val="C00000"/>
                </a:solidFill>
              </a:rPr>
              <a:t>processes are served in the exact order of their arrival</a:t>
            </a:r>
            <a:r>
              <a:rPr lang="en-US" sz="2100" dirty="0"/>
              <a:t>.</a:t>
            </a:r>
          </a:p>
          <a:p>
            <a:endParaRPr lang="en-US" sz="2100" dirty="0"/>
          </a:p>
          <a:p>
            <a:pPr lvl="1">
              <a:buClr>
                <a:schemeClr val="tx1"/>
              </a:buClr>
            </a:pPr>
            <a:endParaRPr lang="en-US" sz="2100" b="1" dirty="0">
              <a:solidFill>
                <a:srgbClr val="C00000"/>
              </a:solidFill>
            </a:endParaRPr>
          </a:p>
          <a:p>
            <a:r>
              <a:rPr lang="en-US" sz="2100" dirty="0"/>
              <a:t>Implementation:</a:t>
            </a:r>
          </a:p>
          <a:p>
            <a:pPr lvl="1">
              <a:buClr>
                <a:schemeClr val="tx1"/>
              </a:buClr>
            </a:pPr>
            <a:r>
              <a:rPr lang="en-US" sz="2100" b="1" dirty="0">
                <a:solidFill>
                  <a:srgbClr val="C00000"/>
                </a:solidFill>
              </a:rPr>
              <a:t>Non preemptive</a:t>
            </a:r>
            <a:r>
              <a:rPr lang="en-US" sz="2100" dirty="0"/>
              <a:t>: Once a process is selected, it runs until it is blocked for an I/O or some other event or it is terminated.</a:t>
            </a:r>
          </a:p>
          <a:p>
            <a:pPr lvl="1">
              <a:buClr>
                <a:schemeClr val="tx1"/>
              </a:buClr>
            </a:pPr>
            <a:r>
              <a:rPr lang="en-US" sz="2100" dirty="0"/>
              <a:t>Always </a:t>
            </a:r>
            <a:r>
              <a:rPr lang="en-US" sz="2100" b="1" dirty="0"/>
              <a:t>Non-Pre-emptive </a:t>
            </a:r>
            <a:r>
              <a:rPr lang="en-US" sz="2100" dirty="0"/>
              <a:t>in nature.</a:t>
            </a:r>
          </a:p>
          <a:p>
            <a:pPr lvl="1"/>
            <a:r>
              <a:rPr lang="en-US" sz="2100" dirty="0"/>
              <a:t>This strategy can be </a:t>
            </a:r>
            <a:r>
              <a:rPr lang="en-US" sz="2100" b="1" dirty="0">
                <a:solidFill>
                  <a:srgbClr val="C00000"/>
                </a:solidFill>
              </a:rPr>
              <a:t>easily implemented </a:t>
            </a:r>
            <a:r>
              <a:rPr lang="en-US" sz="2100" dirty="0"/>
              <a:t>by using FIFO (First In First Out) queue. </a:t>
            </a:r>
          </a:p>
          <a:p>
            <a:pPr lvl="1"/>
            <a:r>
              <a:rPr lang="en-US" sz="2100" dirty="0"/>
              <a:t>When CPU becomes free, a process from the first position in a queue is selected to run.</a:t>
            </a:r>
          </a:p>
        </p:txBody>
      </p:sp>
      <p:sp>
        <p:nvSpPr>
          <p:cNvPr id="4" name="Rectangle 3"/>
          <p:cNvSpPr/>
          <p:nvPr/>
        </p:nvSpPr>
        <p:spPr>
          <a:xfrm>
            <a:off x="3733800" y="2438400"/>
            <a:ext cx="3429000"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6" name="Straight Connector 5"/>
          <p:cNvCxnSpPr/>
          <p:nvPr/>
        </p:nvCxnSpPr>
        <p:spPr>
          <a:xfrm>
            <a:off x="5453064" y="2438400"/>
            <a:ext cx="0" cy="685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572000" y="2438400"/>
            <a:ext cx="0" cy="685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24600" y="2438400"/>
            <a:ext cx="0" cy="6858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895601" y="2596634"/>
            <a:ext cx="785811" cy="400110"/>
          </a:xfrm>
          <a:prstGeom prst="rect">
            <a:avLst/>
          </a:prstGeom>
          <a:noFill/>
        </p:spPr>
        <p:txBody>
          <a:bodyPr wrap="square" rtlCol="0">
            <a:spAutoFit/>
          </a:bodyPr>
          <a:lstStyle/>
          <a:p>
            <a:pPr algn="r"/>
            <a:r>
              <a:rPr lang="en-US" sz="2000" dirty="0"/>
              <a:t>Head</a:t>
            </a:r>
          </a:p>
        </p:txBody>
      </p:sp>
      <p:sp>
        <p:nvSpPr>
          <p:cNvPr id="10" name="TextBox 9"/>
          <p:cNvSpPr txBox="1"/>
          <p:nvPr/>
        </p:nvSpPr>
        <p:spPr>
          <a:xfrm>
            <a:off x="7162800" y="2596634"/>
            <a:ext cx="785811" cy="400110"/>
          </a:xfrm>
          <a:prstGeom prst="rect">
            <a:avLst/>
          </a:prstGeom>
          <a:noFill/>
        </p:spPr>
        <p:txBody>
          <a:bodyPr wrap="square" rtlCol="0">
            <a:spAutoFit/>
          </a:bodyPr>
          <a:lstStyle/>
          <a:p>
            <a:r>
              <a:rPr lang="en-US" sz="2000" dirty="0"/>
              <a:t>Tail</a:t>
            </a:r>
          </a:p>
        </p:txBody>
      </p:sp>
      <p:sp>
        <p:nvSpPr>
          <p:cNvPr id="11" name="TextBox 10"/>
          <p:cNvSpPr txBox="1"/>
          <p:nvPr/>
        </p:nvSpPr>
        <p:spPr>
          <a:xfrm>
            <a:off x="3910013" y="2596634"/>
            <a:ext cx="485775" cy="400110"/>
          </a:xfrm>
          <a:prstGeom prst="rect">
            <a:avLst/>
          </a:prstGeom>
          <a:noFill/>
        </p:spPr>
        <p:txBody>
          <a:bodyPr wrap="square" rtlCol="0">
            <a:spAutoFit/>
          </a:bodyPr>
          <a:lstStyle/>
          <a:p>
            <a:pPr algn="r"/>
            <a:r>
              <a:rPr lang="en-US" sz="2000" dirty="0"/>
              <a:t>P1</a:t>
            </a:r>
          </a:p>
        </p:txBody>
      </p:sp>
      <p:sp>
        <p:nvSpPr>
          <p:cNvPr id="12" name="TextBox 11"/>
          <p:cNvSpPr txBox="1"/>
          <p:nvPr/>
        </p:nvSpPr>
        <p:spPr>
          <a:xfrm>
            <a:off x="4748213" y="2581245"/>
            <a:ext cx="485775" cy="400110"/>
          </a:xfrm>
          <a:prstGeom prst="rect">
            <a:avLst/>
          </a:prstGeom>
          <a:noFill/>
        </p:spPr>
        <p:txBody>
          <a:bodyPr wrap="square" rtlCol="0">
            <a:spAutoFit/>
          </a:bodyPr>
          <a:lstStyle/>
          <a:p>
            <a:pPr algn="r"/>
            <a:r>
              <a:rPr lang="en-US" sz="2000" dirty="0"/>
              <a:t>P2</a:t>
            </a:r>
          </a:p>
        </p:txBody>
      </p:sp>
      <p:sp>
        <p:nvSpPr>
          <p:cNvPr id="13" name="TextBox 12"/>
          <p:cNvSpPr txBox="1"/>
          <p:nvPr/>
        </p:nvSpPr>
        <p:spPr>
          <a:xfrm>
            <a:off x="5653660" y="2596634"/>
            <a:ext cx="485775" cy="400110"/>
          </a:xfrm>
          <a:prstGeom prst="rect">
            <a:avLst/>
          </a:prstGeom>
          <a:noFill/>
        </p:spPr>
        <p:txBody>
          <a:bodyPr wrap="square" rtlCol="0">
            <a:spAutoFit/>
          </a:bodyPr>
          <a:lstStyle/>
          <a:p>
            <a:pPr algn="r"/>
            <a:r>
              <a:rPr lang="en-US" sz="2000" dirty="0"/>
              <a:t>P3</a:t>
            </a:r>
          </a:p>
        </p:txBody>
      </p:sp>
    </p:spTree>
    <p:extLst>
      <p:ext uri="{BB962C8B-B14F-4D97-AF65-F5344CB8AC3E}">
        <p14:creationId xmlns:p14="http://schemas.microsoft.com/office/powerpoint/2010/main" val="232541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5" presetClass="path" presetSubtype="0" accel="50000" decel="50000" fill="hold" grpId="1" nodeType="clickEffect">
                                  <p:stCondLst>
                                    <p:cond delay="0"/>
                                  </p:stCondLst>
                                  <p:childTnLst>
                                    <p:animMotion origin="layout" path="M 5.55556E-7 -3.7037E-7 L -0.2559 0.00324 " pathEditMode="relative" rAng="0" ptsTypes="AA">
                                      <p:cBhvr>
                                        <p:cTn id="46" dur="2000" fill="hold"/>
                                        <p:tgtEl>
                                          <p:spTgt spid="13"/>
                                        </p:tgtEl>
                                        <p:attrNameLst>
                                          <p:attrName>ppt_x</p:attrName>
                                          <p:attrName>ppt_y</p:attrName>
                                        </p:attrNameLst>
                                      </p:cBhvr>
                                      <p:rCtr x="-12795" y="162"/>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p:bldP spid="10" grpId="0"/>
      <p:bldP spid="11" grpId="0"/>
      <p:bldP spid="12" grpId="0"/>
      <p:bldP spid="13" grpId="0"/>
      <p:bldP spid="13"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Come First Served (FCFS)</a:t>
            </a:r>
          </a:p>
        </p:txBody>
      </p:sp>
      <p:sp>
        <p:nvSpPr>
          <p:cNvPr id="3" name="Content Placeholder 2"/>
          <p:cNvSpPr>
            <a:spLocks noGrp="1"/>
          </p:cNvSpPr>
          <p:nvPr>
            <p:ph idx="1"/>
          </p:nvPr>
        </p:nvSpPr>
        <p:spPr/>
        <p:txBody>
          <a:bodyPr/>
          <a:lstStyle/>
          <a:p>
            <a:r>
              <a:rPr lang="en-US" dirty="0"/>
              <a:t>Example	</a:t>
            </a:r>
          </a:p>
          <a:p>
            <a:endParaRPr lang="en-US" dirty="0"/>
          </a:p>
          <a:p>
            <a:endParaRPr lang="en-US" dirty="0"/>
          </a:p>
          <a:p>
            <a:endParaRPr lang="en-US" dirty="0"/>
          </a:p>
          <a:p>
            <a:endParaRPr lang="en-US" dirty="0"/>
          </a:p>
          <a:p>
            <a:r>
              <a:rPr lang="en-US" dirty="0"/>
              <a:t>Gantt Chart</a:t>
            </a:r>
          </a:p>
        </p:txBody>
      </p:sp>
      <p:graphicFrame>
        <p:nvGraphicFramePr>
          <p:cNvPr id="4" name="Table 3"/>
          <p:cNvGraphicFramePr>
            <a:graphicFrameLocks noGrp="1"/>
          </p:cNvGraphicFramePr>
          <p:nvPr/>
        </p:nvGraphicFramePr>
        <p:xfrm>
          <a:off x="2438400" y="1143000"/>
          <a:ext cx="6324601" cy="2123440"/>
        </p:xfrm>
        <a:graphic>
          <a:graphicData uri="http://schemas.openxmlformats.org/drawingml/2006/table">
            <a:tbl>
              <a:tblPr firstRow="1" bandRow="1">
                <a:tableStyleId>{5C22544A-7EE6-4342-B048-85BDC9FD1C3A}</a:tableStyleId>
              </a:tblPr>
              <a:tblGrid>
                <a:gridCol w="948690">
                  <a:extLst>
                    <a:ext uri="{9D8B030D-6E8A-4147-A177-3AD203B41FA5}">
                      <a16:colId xmlns:a16="http://schemas.microsoft.com/office/drawing/2014/main" val="20000"/>
                    </a:ext>
                  </a:extLst>
                </a:gridCol>
                <a:gridCol w="1870710">
                  <a:extLst>
                    <a:ext uri="{9D8B030D-6E8A-4147-A177-3AD203B41FA5}">
                      <a16:colId xmlns:a16="http://schemas.microsoft.com/office/drawing/2014/main" val="20001"/>
                    </a:ext>
                  </a:extLst>
                </a:gridCol>
                <a:gridCol w="3505201">
                  <a:extLst>
                    <a:ext uri="{9D8B030D-6E8A-4147-A177-3AD203B41FA5}">
                      <a16:colId xmlns:a16="http://schemas.microsoft.com/office/drawing/2014/main" val="20002"/>
                    </a:ext>
                  </a:extLst>
                </a:gridCol>
              </a:tblGrid>
              <a:tr h="370840">
                <a:tc>
                  <a:txBody>
                    <a:bodyPr/>
                    <a:lstStyle/>
                    <a:p>
                      <a:pPr algn="ctr"/>
                      <a:r>
                        <a:rPr lang="en-US" dirty="0"/>
                        <a:t>Process</a:t>
                      </a:r>
                    </a:p>
                  </a:txBody>
                  <a:tcPr/>
                </a:tc>
                <a:tc>
                  <a:txBody>
                    <a:bodyPr/>
                    <a:lstStyle/>
                    <a:p>
                      <a:pPr algn="ctr"/>
                      <a:r>
                        <a:rPr lang="en-US" dirty="0"/>
                        <a:t>Arrival Time (T0)</a:t>
                      </a:r>
                    </a:p>
                  </a:txBody>
                  <a:tcPr/>
                </a:tc>
                <a:tc>
                  <a:txBody>
                    <a:bodyPr/>
                    <a:lstStyle/>
                    <a:p>
                      <a:pPr algn="ctr"/>
                      <a:r>
                        <a:rPr lang="en-US" dirty="0"/>
                        <a:t>Time required for completion (∆T) (CPU Burst Time)</a:t>
                      </a:r>
                    </a:p>
                  </a:txBody>
                  <a:tcPr/>
                </a:tc>
                <a:extLst>
                  <a:ext uri="{0D108BD9-81ED-4DB2-BD59-A6C34878D82A}">
                    <a16:rowId xmlns:a16="http://schemas.microsoft.com/office/drawing/2014/main" val="10000"/>
                  </a:ext>
                </a:extLst>
              </a:tr>
              <a:tr h="370840">
                <a:tc>
                  <a:txBody>
                    <a:bodyPr/>
                    <a:lstStyle/>
                    <a:p>
                      <a:pPr algn="ctr"/>
                      <a:r>
                        <a:rPr lang="en-US" dirty="0"/>
                        <a:t>P0</a:t>
                      </a:r>
                    </a:p>
                  </a:txBody>
                  <a:tcPr/>
                </a:tc>
                <a:tc>
                  <a:txBody>
                    <a:bodyPr/>
                    <a:lstStyle/>
                    <a:p>
                      <a:pPr algn="ctr"/>
                      <a:r>
                        <a:rPr lang="en-US" dirty="0"/>
                        <a:t>0</a:t>
                      </a:r>
                    </a:p>
                  </a:txBody>
                  <a:tcPr/>
                </a:tc>
                <a:tc>
                  <a:txBody>
                    <a:bodyPr/>
                    <a:lstStyle/>
                    <a:p>
                      <a:pPr algn="ctr"/>
                      <a:r>
                        <a:rPr lang="en-US" dirty="0"/>
                        <a:t>10</a:t>
                      </a:r>
                    </a:p>
                  </a:txBody>
                  <a:tcPr/>
                </a:tc>
                <a:extLst>
                  <a:ext uri="{0D108BD9-81ED-4DB2-BD59-A6C34878D82A}">
                    <a16:rowId xmlns:a16="http://schemas.microsoft.com/office/drawing/2014/main" val="10001"/>
                  </a:ext>
                </a:extLst>
              </a:tr>
              <a:tr h="370840">
                <a:tc>
                  <a:txBody>
                    <a:bodyPr/>
                    <a:lstStyle/>
                    <a:p>
                      <a:pPr algn="ctr"/>
                      <a:r>
                        <a:rPr lang="en-US" dirty="0"/>
                        <a:t>P1</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10002"/>
                  </a:ext>
                </a:extLst>
              </a:tr>
              <a:tr h="370840">
                <a:tc>
                  <a:txBody>
                    <a:bodyPr/>
                    <a:lstStyle/>
                    <a:p>
                      <a:pPr algn="ctr"/>
                      <a:r>
                        <a:rPr lang="en-US" dirty="0"/>
                        <a:t>P2</a:t>
                      </a:r>
                    </a:p>
                  </a:txBody>
                  <a:tcPr/>
                </a:tc>
                <a:tc>
                  <a:txBody>
                    <a:bodyPr/>
                    <a:lstStyle/>
                    <a:p>
                      <a:pPr algn="ctr"/>
                      <a:r>
                        <a:rPr lang="en-US" dirty="0"/>
                        <a:t>3</a:t>
                      </a:r>
                    </a:p>
                  </a:txBody>
                  <a:tcPr/>
                </a:tc>
                <a:tc>
                  <a:txBody>
                    <a:bodyPr/>
                    <a:lstStyle/>
                    <a:p>
                      <a:pPr algn="ctr"/>
                      <a:r>
                        <a:rPr lang="en-US" dirty="0"/>
                        <a:t>2</a:t>
                      </a:r>
                    </a:p>
                  </a:txBody>
                  <a:tcPr/>
                </a:tc>
                <a:extLst>
                  <a:ext uri="{0D108BD9-81ED-4DB2-BD59-A6C34878D82A}">
                    <a16:rowId xmlns:a16="http://schemas.microsoft.com/office/drawing/2014/main" val="10003"/>
                  </a:ext>
                </a:extLst>
              </a:tr>
              <a:tr h="370840">
                <a:tc>
                  <a:txBody>
                    <a:bodyPr/>
                    <a:lstStyle/>
                    <a:p>
                      <a:pPr algn="ctr"/>
                      <a:r>
                        <a:rPr lang="en-US" dirty="0"/>
                        <a:t>P3</a:t>
                      </a:r>
                    </a:p>
                  </a:txBody>
                  <a:tcPr/>
                </a:tc>
                <a:tc>
                  <a:txBody>
                    <a:bodyPr/>
                    <a:lstStyle/>
                    <a:p>
                      <a:pPr algn="ctr"/>
                      <a:r>
                        <a:rPr lang="en-US" dirty="0"/>
                        <a:t>5</a:t>
                      </a:r>
                    </a:p>
                  </a:txBody>
                  <a:tcPr/>
                </a:tc>
                <a:tc>
                  <a:txBody>
                    <a:bodyPr/>
                    <a:lstStyle/>
                    <a:p>
                      <a:pPr algn="ctr"/>
                      <a:r>
                        <a:rPr lang="en-US" dirty="0"/>
                        <a:t>4</a:t>
                      </a: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2452048" y="4114800"/>
            <a:ext cx="22860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6" name="Rectangle 5"/>
          <p:cNvSpPr/>
          <p:nvPr/>
        </p:nvSpPr>
        <p:spPr>
          <a:xfrm>
            <a:off x="4732606" y="4114800"/>
            <a:ext cx="13716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7" name="Rectangle 6"/>
          <p:cNvSpPr/>
          <p:nvPr/>
        </p:nvSpPr>
        <p:spPr>
          <a:xfrm>
            <a:off x="6104206" y="4114800"/>
            <a:ext cx="4572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8" name="Rectangle 7"/>
          <p:cNvSpPr/>
          <p:nvPr/>
        </p:nvSpPr>
        <p:spPr>
          <a:xfrm>
            <a:off x="6554792" y="4118317"/>
            <a:ext cx="9144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9" name="TextBox 8"/>
          <p:cNvSpPr txBox="1"/>
          <p:nvPr/>
        </p:nvSpPr>
        <p:spPr>
          <a:xfrm>
            <a:off x="2321256" y="4572000"/>
            <a:ext cx="318448" cy="381000"/>
          </a:xfrm>
          <a:prstGeom prst="rect">
            <a:avLst/>
          </a:prstGeom>
          <a:noFill/>
        </p:spPr>
        <p:txBody>
          <a:bodyPr wrap="square" rtlCol="0">
            <a:spAutoFit/>
          </a:bodyPr>
          <a:lstStyle/>
          <a:p>
            <a:r>
              <a:rPr lang="en-US" dirty="0"/>
              <a:t>0</a:t>
            </a:r>
          </a:p>
        </p:txBody>
      </p:sp>
      <p:sp>
        <p:nvSpPr>
          <p:cNvPr id="10" name="TextBox 9"/>
          <p:cNvSpPr txBox="1"/>
          <p:nvPr/>
        </p:nvSpPr>
        <p:spPr>
          <a:xfrm>
            <a:off x="4494568" y="4583668"/>
            <a:ext cx="437735" cy="369332"/>
          </a:xfrm>
          <a:prstGeom prst="rect">
            <a:avLst/>
          </a:prstGeom>
          <a:noFill/>
        </p:spPr>
        <p:txBody>
          <a:bodyPr wrap="square" rtlCol="0">
            <a:spAutoFit/>
          </a:bodyPr>
          <a:lstStyle/>
          <a:p>
            <a:r>
              <a:rPr lang="en-US" dirty="0"/>
              <a:t>10</a:t>
            </a:r>
          </a:p>
        </p:txBody>
      </p:sp>
      <p:sp>
        <p:nvSpPr>
          <p:cNvPr id="11" name="TextBox 10"/>
          <p:cNvSpPr txBox="1"/>
          <p:nvPr/>
        </p:nvSpPr>
        <p:spPr>
          <a:xfrm>
            <a:off x="5889237" y="4583668"/>
            <a:ext cx="436973" cy="369332"/>
          </a:xfrm>
          <a:prstGeom prst="rect">
            <a:avLst/>
          </a:prstGeom>
          <a:noFill/>
        </p:spPr>
        <p:txBody>
          <a:bodyPr wrap="square" rtlCol="0">
            <a:spAutoFit/>
          </a:bodyPr>
          <a:lstStyle/>
          <a:p>
            <a:r>
              <a:rPr lang="en-US" dirty="0"/>
              <a:t>16</a:t>
            </a:r>
          </a:p>
        </p:txBody>
      </p:sp>
      <p:sp>
        <p:nvSpPr>
          <p:cNvPr id="12" name="TextBox 11"/>
          <p:cNvSpPr txBox="1"/>
          <p:nvPr/>
        </p:nvSpPr>
        <p:spPr>
          <a:xfrm>
            <a:off x="6405699" y="4583668"/>
            <a:ext cx="593442" cy="369332"/>
          </a:xfrm>
          <a:prstGeom prst="rect">
            <a:avLst/>
          </a:prstGeom>
          <a:noFill/>
        </p:spPr>
        <p:txBody>
          <a:bodyPr wrap="square" rtlCol="0">
            <a:spAutoFit/>
          </a:bodyPr>
          <a:lstStyle/>
          <a:p>
            <a:r>
              <a:rPr lang="en-US" dirty="0"/>
              <a:t>18</a:t>
            </a:r>
          </a:p>
        </p:txBody>
      </p:sp>
      <p:sp>
        <p:nvSpPr>
          <p:cNvPr id="13" name="TextBox 12"/>
          <p:cNvSpPr txBox="1"/>
          <p:nvPr/>
        </p:nvSpPr>
        <p:spPr>
          <a:xfrm>
            <a:off x="7283144" y="4577834"/>
            <a:ext cx="448784" cy="369332"/>
          </a:xfrm>
          <a:prstGeom prst="rect">
            <a:avLst/>
          </a:prstGeom>
          <a:noFill/>
        </p:spPr>
        <p:txBody>
          <a:bodyPr wrap="square" rtlCol="0">
            <a:spAutoFit/>
          </a:bodyPr>
          <a:lstStyle/>
          <a:p>
            <a:r>
              <a:rPr lang="en-US" dirty="0"/>
              <a:t>22</a:t>
            </a:r>
          </a:p>
        </p:txBody>
      </p:sp>
      <p:cxnSp>
        <p:nvCxnSpPr>
          <p:cNvPr id="14" name="Straight Connector 13"/>
          <p:cNvCxnSpPr/>
          <p:nvPr/>
        </p:nvCxnSpPr>
        <p:spPr>
          <a:xfrm>
            <a:off x="2452048" y="4114800"/>
            <a:ext cx="0" cy="45720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07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of Process</a:t>
            </a:r>
          </a:p>
        </p:txBody>
      </p:sp>
      <p:graphicFrame>
        <p:nvGraphicFramePr>
          <p:cNvPr id="4" name="Content Placeholder 3"/>
          <p:cNvGraphicFramePr>
            <a:graphicFrameLocks/>
          </p:cNvGraphicFramePr>
          <p:nvPr>
            <p:extLst>
              <p:ext uri="{D42A27DB-BD31-4B8C-83A1-F6EECF244321}">
                <p14:modId xmlns:p14="http://schemas.microsoft.com/office/powerpoint/2010/main" val="1182651718"/>
              </p:ext>
            </p:extLst>
          </p:nvPr>
        </p:nvGraphicFramePr>
        <p:xfrm>
          <a:off x="190500" y="990600"/>
          <a:ext cx="8724900" cy="54101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689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Come First Served (FCFS)</a:t>
            </a:r>
          </a:p>
        </p:txBody>
      </p:sp>
      <p:sp>
        <p:nvSpPr>
          <p:cNvPr id="3" name="Content Placeholder 2"/>
          <p:cNvSpPr>
            <a:spLocks noGrp="1"/>
          </p:cNvSpPr>
          <p:nvPr>
            <p:ph idx="1"/>
          </p:nvPr>
        </p:nvSpPr>
        <p:spPr/>
        <p:txBody>
          <a:bodyPr>
            <a:normAutofit fontScale="92500" lnSpcReduction="20000"/>
          </a:bodyPr>
          <a:lstStyle/>
          <a:p>
            <a:r>
              <a:rPr lang="en-US" dirty="0"/>
              <a:t>Example	</a:t>
            </a:r>
          </a:p>
          <a:p>
            <a:endParaRPr lang="en-US" dirty="0"/>
          </a:p>
          <a:p>
            <a:endParaRPr lang="en-US" dirty="0"/>
          </a:p>
          <a:p>
            <a:endParaRPr lang="en-US" dirty="0"/>
          </a:p>
          <a:p>
            <a:endParaRPr lang="en-US" dirty="0"/>
          </a:p>
          <a:p>
            <a:endParaRPr lang="en-US" dirty="0"/>
          </a:p>
          <a:p>
            <a:r>
              <a:rPr lang="en-US" dirty="0"/>
              <a:t>Gantt Chart</a:t>
            </a:r>
          </a:p>
          <a:p>
            <a:endParaRPr lang="en-US" dirty="0"/>
          </a:p>
          <a:p>
            <a:endParaRPr lang="en-US" dirty="0"/>
          </a:p>
          <a:p>
            <a:endParaRPr lang="en-US" dirty="0"/>
          </a:p>
          <a:p>
            <a:r>
              <a:rPr lang="en-US" dirty="0"/>
              <a:t>Average Turnaround Time: (10+15+15+17)/4 	=	14.25 </a:t>
            </a:r>
            <a:r>
              <a:rPr lang="en-US" dirty="0" err="1"/>
              <a:t>ms.</a:t>
            </a:r>
            <a:endParaRPr lang="en-US" dirty="0"/>
          </a:p>
          <a:p>
            <a:endParaRPr lang="en-US" dirty="0"/>
          </a:p>
          <a:p>
            <a:r>
              <a:rPr lang="en-US" dirty="0"/>
              <a:t>Average Waiting Time:	 (0+9+13+13)/4  	=	8.75 </a:t>
            </a:r>
            <a:r>
              <a:rPr lang="en-US" dirty="0" err="1"/>
              <a:t>ms.</a:t>
            </a:r>
            <a:endParaRPr lang="en-US" dirty="0"/>
          </a:p>
          <a:p>
            <a:endParaRPr lang="en-US" dirty="0"/>
          </a:p>
        </p:txBody>
      </p:sp>
      <p:sp>
        <p:nvSpPr>
          <p:cNvPr id="5" name="Rectangle 4"/>
          <p:cNvSpPr/>
          <p:nvPr/>
        </p:nvSpPr>
        <p:spPr>
          <a:xfrm>
            <a:off x="2452048" y="4114800"/>
            <a:ext cx="22860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6" name="Rectangle 5"/>
          <p:cNvSpPr/>
          <p:nvPr/>
        </p:nvSpPr>
        <p:spPr>
          <a:xfrm>
            <a:off x="4732606" y="4114800"/>
            <a:ext cx="13716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7" name="Rectangle 6"/>
          <p:cNvSpPr/>
          <p:nvPr/>
        </p:nvSpPr>
        <p:spPr>
          <a:xfrm>
            <a:off x="6104206" y="4114800"/>
            <a:ext cx="4572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8" name="Rectangle 7"/>
          <p:cNvSpPr/>
          <p:nvPr/>
        </p:nvSpPr>
        <p:spPr>
          <a:xfrm>
            <a:off x="6554792" y="4118317"/>
            <a:ext cx="9144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9" name="TextBox 8"/>
          <p:cNvSpPr txBox="1"/>
          <p:nvPr/>
        </p:nvSpPr>
        <p:spPr>
          <a:xfrm>
            <a:off x="2321256" y="4572000"/>
            <a:ext cx="318448" cy="381000"/>
          </a:xfrm>
          <a:prstGeom prst="rect">
            <a:avLst/>
          </a:prstGeom>
          <a:noFill/>
        </p:spPr>
        <p:txBody>
          <a:bodyPr wrap="square" rtlCol="0">
            <a:spAutoFit/>
          </a:bodyPr>
          <a:lstStyle/>
          <a:p>
            <a:r>
              <a:rPr lang="en-US" dirty="0"/>
              <a:t>0</a:t>
            </a:r>
          </a:p>
        </p:txBody>
      </p:sp>
      <p:sp>
        <p:nvSpPr>
          <p:cNvPr id="10" name="TextBox 9"/>
          <p:cNvSpPr txBox="1"/>
          <p:nvPr/>
        </p:nvSpPr>
        <p:spPr>
          <a:xfrm>
            <a:off x="4494568" y="4583668"/>
            <a:ext cx="437735" cy="369332"/>
          </a:xfrm>
          <a:prstGeom prst="rect">
            <a:avLst/>
          </a:prstGeom>
          <a:noFill/>
        </p:spPr>
        <p:txBody>
          <a:bodyPr wrap="square" rtlCol="0">
            <a:spAutoFit/>
          </a:bodyPr>
          <a:lstStyle/>
          <a:p>
            <a:r>
              <a:rPr lang="en-US" dirty="0"/>
              <a:t>10</a:t>
            </a:r>
          </a:p>
        </p:txBody>
      </p:sp>
      <p:sp>
        <p:nvSpPr>
          <p:cNvPr id="11" name="TextBox 10"/>
          <p:cNvSpPr txBox="1"/>
          <p:nvPr/>
        </p:nvSpPr>
        <p:spPr>
          <a:xfrm>
            <a:off x="5889237" y="4583668"/>
            <a:ext cx="436973" cy="369332"/>
          </a:xfrm>
          <a:prstGeom prst="rect">
            <a:avLst/>
          </a:prstGeom>
          <a:noFill/>
        </p:spPr>
        <p:txBody>
          <a:bodyPr wrap="square" rtlCol="0">
            <a:spAutoFit/>
          </a:bodyPr>
          <a:lstStyle/>
          <a:p>
            <a:r>
              <a:rPr lang="en-US" dirty="0"/>
              <a:t>16</a:t>
            </a:r>
          </a:p>
        </p:txBody>
      </p:sp>
      <p:sp>
        <p:nvSpPr>
          <p:cNvPr id="12" name="TextBox 11"/>
          <p:cNvSpPr txBox="1"/>
          <p:nvPr/>
        </p:nvSpPr>
        <p:spPr>
          <a:xfrm>
            <a:off x="6405699" y="4583668"/>
            <a:ext cx="593442" cy="369332"/>
          </a:xfrm>
          <a:prstGeom prst="rect">
            <a:avLst/>
          </a:prstGeom>
          <a:noFill/>
        </p:spPr>
        <p:txBody>
          <a:bodyPr wrap="square" rtlCol="0">
            <a:spAutoFit/>
          </a:bodyPr>
          <a:lstStyle/>
          <a:p>
            <a:r>
              <a:rPr lang="en-US" dirty="0"/>
              <a:t>18</a:t>
            </a:r>
          </a:p>
        </p:txBody>
      </p:sp>
      <p:sp>
        <p:nvSpPr>
          <p:cNvPr id="13" name="TextBox 12"/>
          <p:cNvSpPr txBox="1"/>
          <p:nvPr/>
        </p:nvSpPr>
        <p:spPr>
          <a:xfrm>
            <a:off x="7283144" y="4577834"/>
            <a:ext cx="448784" cy="369332"/>
          </a:xfrm>
          <a:prstGeom prst="rect">
            <a:avLst/>
          </a:prstGeom>
          <a:noFill/>
        </p:spPr>
        <p:txBody>
          <a:bodyPr wrap="square" rtlCol="0">
            <a:spAutoFit/>
          </a:bodyPr>
          <a:lstStyle/>
          <a:p>
            <a:r>
              <a:rPr lang="en-US" dirty="0"/>
              <a:t>22</a:t>
            </a:r>
          </a:p>
        </p:txBody>
      </p:sp>
      <p:cxnSp>
        <p:nvCxnSpPr>
          <p:cNvPr id="14" name="Straight Connector 13"/>
          <p:cNvCxnSpPr/>
          <p:nvPr/>
        </p:nvCxnSpPr>
        <p:spPr>
          <a:xfrm>
            <a:off x="2452048" y="4114800"/>
            <a:ext cx="0" cy="45720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4" name="Table 33"/>
          <p:cNvGraphicFramePr>
            <a:graphicFrameLocks noGrp="1"/>
          </p:cNvGraphicFramePr>
          <p:nvPr/>
        </p:nvGraphicFramePr>
        <p:xfrm>
          <a:off x="236803" y="1028128"/>
          <a:ext cx="8524898" cy="2202252"/>
        </p:xfrm>
        <a:graphic>
          <a:graphicData uri="http://schemas.openxmlformats.org/drawingml/2006/table">
            <a:tbl>
              <a:tblPr firstRow="1" bandRow="1">
                <a:tableStyleId>{5C22544A-7EE6-4342-B048-85BDC9FD1C3A}</a:tableStyleId>
              </a:tblPr>
              <a:tblGrid>
                <a:gridCol w="948436">
                  <a:extLst>
                    <a:ext uri="{9D8B030D-6E8A-4147-A177-3AD203B41FA5}">
                      <a16:colId xmlns:a16="http://schemas.microsoft.com/office/drawing/2014/main" val="20000"/>
                    </a:ext>
                  </a:extLst>
                </a:gridCol>
                <a:gridCol w="1436814">
                  <a:extLst>
                    <a:ext uri="{9D8B030D-6E8A-4147-A177-3AD203B41FA5}">
                      <a16:colId xmlns:a16="http://schemas.microsoft.com/office/drawing/2014/main" val="20001"/>
                    </a:ext>
                  </a:extLst>
                </a:gridCol>
                <a:gridCol w="1304671">
                  <a:extLst>
                    <a:ext uri="{9D8B030D-6E8A-4147-A177-3AD203B41FA5}">
                      <a16:colId xmlns:a16="http://schemas.microsoft.com/office/drawing/2014/main" val="20002"/>
                    </a:ext>
                  </a:extLst>
                </a:gridCol>
                <a:gridCol w="1359218">
                  <a:extLst>
                    <a:ext uri="{9D8B030D-6E8A-4147-A177-3AD203B41FA5}">
                      <a16:colId xmlns:a16="http://schemas.microsoft.com/office/drawing/2014/main" val="20003"/>
                    </a:ext>
                  </a:extLst>
                </a:gridCol>
                <a:gridCol w="1914588">
                  <a:extLst>
                    <a:ext uri="{9D8B030D-6E8A-4147-A177-3AD203B41FA5}">
                      <a16:colId xmlns:a16="http://schemas.microsoft.com/office/drawing/2014/main" val="20004"/>
                    </a:ext>
                  </a:extLst>
                </a:gridCol>
                <a:gridCol w="1561171">
                  <a:extLst>
                    <a:ext uri="{9D8B030D-6E8A-4147-A177-3AD203B41FA5}">
                      <a16:colId xmlns:a16="http://schemas.microsoft.com/office/drawing/2014/main" val="20005"/>
                    </a:ext>
                  </a:extLst>
                </a:gridCol>
              </a:tblGrid>
              <a:tr h="648272">
                <a:tc>
                  <a:txBody>
                    <a:bodyPr/>
                    <a:lstStyle/>
                    <a:p>
                      <a:pPr algn="ctr"/>
                      <a:r>
                        <a:rPr lang="en-US" dirty="0"/>
                        <a:t>Process</a:t>
                      </a:r>
                    </a:p>
                  </a:txBody>
                  <a:tcPr/>
                </a:tc>
                <a:tc>
                  <a:txBody>
                    <a:bodyPr/>
                    <a:lstStyle/>
                    <a:p>
                      <a:pPr algn="ctr"/>
                      <a:r>
                        <a:rPr lang="en-US" dirty="0"/>
                        <a:t>Arrival Time </a:t>
                      </a:r>
                    </a:p>
                    <a:p>
                      <a:pPr algn="ctr"/>
                      <a:r>
                        <a:rPr lang="en-US" dirty="0"/>
                        <a:t>(T0)</a:t>
                      </a:r>
                    </a:p>
                  </a:txBody>
                  <a:tcPr/>
                </a:tc>
                <a:tc>
                  <a:txBody>
                    <a:bodyPr/>
                    <a:lstStyle/>
                    <a:p>
                      <a:pPr algn="ctr"/>
                      <a:r>
                        <a:rPr lang="en-US" dirty="0"/>
                        <a:t>Burst Time </a:t>
                      </a:r>
                    </a:p>
                    <a:p>
                      <a:pPr algn="ctr"/>
                      <a:r>
                        <a:rPr lang="en-US" dirty="0"/>
                        <a:t>(∆T)</a:t>
                      </a:r>
                    </a:p>
                  </a:txBody>
                  <a:tcPr/>
                </a:tc>
                <a:tc>
                  <a:txBody>
                    <a:bodyPr/>
                    <a:lstStyle/>
                    <a:p>
                      <a:pPr algn="ctr"/>
                      <a:r>
                        <a:rPr lang="en-US" dirty="0"/>
                        <a:t>Finish Time </a:t>
                      </a:r>
                    </a:p>
                    <a:p>
                      <a:pPr algn="ctr"/>
                      <a:r>
                        <a:rPr lang="en-US" dirty="0"/>
                        <a:t>(T1)</a:t>
                      </a:r>
                    </a:p>
                  </a:txBody>
                  <a:tcPr/>
                </a:tc>
                <a:tc>
                  <a:txBody>
                    <a:bodyPr/>
                    <a:lstStyle/>
                    <a:p>
                      <a:pPr algn="ctr"/>
                      <a:r>
                        <a:rPr lang="en-US" dirty="0"/>
                        <a:t>Turnaround Time </a:t>
                      </a:r>
                    </a:p>
                    <a:p>
                      <a:pPr algn="ctr"/>
                      <a:r>
                        <a:rPr lang="en-US" dirty="0"/>
                        <a:t>(TAT = T1-T0)</a:t>
                      </a:r>
                    </a:p>
                  </a:txBody>
                  <a:tcPr/>
                </a:tc>
                <a:tc>
                  <a:txBody>
                    <a:bodyPr/>
                    <a:lstStyle/>
                    <a:p>
                      <a:pPr algn="ctr"/>
                      <a:r>
                        <a:rPr lang="en-US" dirty="0"/>
                        <a:t>Waiting Time (WT = TAT-∆T)</a:t>
                      </a:r>
                    </a:p>
                  </a:txBody>
                  <a:tcPr/>
                </a:tc>
                <a:extLst>
                  <a:ext uri="{0D108BD9-81ED-4DB2-BD59-A6C34878D82A}">
                    <a16:rowId xmlns:a16="http://schemas.microsoft.com/office/drawing/2014/main" val="10000"/>
                  </a:ext>
                </a:extLst>
              </a:tr>
              <a:tr h="388495">
                <a:tc>
                  <a:txBody>
                    <a:bodyPr/>
                    <a:lstStyle/>
                    <a:p>
                      <a:pPr algn="ctr"/>
                      <a:r>
                        <a:rPr lang="en-US" dirty="0"/>
                        <a:t>P0</a:t>
                      </a:r>
                    </a:p>
                  </a:txBody>
                  <a:tcPr/>
                </a:tc>
                <a:tc>
                  <a:txBody>
                    <a:bodyPr/>
                    <a:lstStyle/>
                    <a:p>
                      <a:pPr algn="ctr"/>
                      <a:r>
                        <a:rPr lang="en-US" dirty="0"/>
                        <a:t>0</a:t>
                      </a:r>
                    </a:p>
                  </a:txBody>
                  <a:tcPr/>
                </a:tc>
                <a:tc>
                  <a:txBody>
                    <a:bodyPr/>
                    <a:lstStyle/>
                    <a:p>
                      <a:pPr algn="ctr"/>
                      <a:r>
                        <a:rPr lang="en-US" dirty="0"/>
                        <a:t>10</a:t>
                      </a:r>
                    </a:p>
                  </a:txBody>
                  <a:tcPr/>
                </a:tc>
                <a:tc>
                  <a:txBody>
                    <a:bodyPr/>
                    <a:lstStyle/>
                    <a:p>
                      <a:pPr algn="ctr"/>
                      <a:r>
                        <a:rPr lang="en-US" dirty="0"/>
                        <a:t>10</a:t>
                      </a:r>
                    </a:p>
                  </a:txBody>
                  <a:tcPr/>
                </a:tc>
                <a:tc>
                  <a:txBody>
                    <a:bodyPr/>
                    <a:lstStyle/>
                    <a:p>
                      <a:pPr algn="ctr"/>
                      <a:r>
                        <a:rPr lang="en-US" dirty="0"/>
                        <a:t>10</a:t>
                      </a:r>
                    </a:p>
                  </a:txBody>
                  <a:tcPr/>
                </a:tc>
                <a:tc>
                  <a:txBody>
                    <a:bodyPr/>
                    <a:lstStyle/>
                    <a:p>
                      <a:pPr algn="ctr"/>
                      <a:r>
                        <a:rPr lang="en-US" dirty="0"/>
                        <a:t>0</a:t>
                      </a:r>
                    </a:p>
                  </a:txBody>
                  <a:tcPr/>
                </a:tc>
                <a:extLst>
                  <a:ext uri="{0D108BD9-81ED-4DB2-BD59-A6C34878D82A}">
                    <a16:rowId xmlns:a16="http://schemas.microsoft.com/office/drawing/2014/main" val="10001"/>
                  </a:ext>
                </a:extLst>
              </a:tr>
              <a:tr h="388495">
                <a:tc>
                  <a:txBody>
                    <a:bodyPr/>
                    <a:lstStyle/>
                    <a:p>
                      <a:pPr algn="ctr"/>
                      <a:r>
                        <a:rPr lang="en-US" dirty="0"/>
                        <a:t>P1</a:t>
                      </a:r>
                    </a:p>
                  </a:txBody>
                  <a:tcPr/>
                </a:tc>
                <a:tc>
                  <a:txBody>
                    <a:bodyPr/>
                    <a:lstStyle/>
                    <a:p>
                      <a:pPr algn="ctr"/>
                      <a:r>
                        <a:rPr lang="en-US" dirty="0"/>
                        <a:t>1</a:t>
                      </a:r>
                    </a:p>
                  </a:txBody>
                  <a:tcPr/>
                </a:tc>
                <a:tc>
                  <a:txBody>
                    <a:bodyPr/>
                    <a:lstStyle/>
                    <a:p>
                      <a:pPr algn="ctr"/>
                      <a:r>
                        <a:rPr lang="en-US" dirty="0"/>
                        <a:t>6</a:t>
                      </a:r>
                    </a:p>
                  </a:txBody>
                  <a:tcPr/>
                </a:tc>
                <a:tc>
                  <a:txBody>
                    <a:bodyPr/>
                    <a:lstStyle/>
                    <a:p>
                      <a:pPr algn="ctr"/>
                      <a:r>
                        <a:rPr lang="en-US" dirty="0"/>
                        <a:t>16</a:t>
                      </a:r>
                    </a:p>
                  </a:txBody>
                  <a:tcPr/>
                </a:tc>
                <a:tc>
                  <a:txBody>
                    <a:bodyPr/>
                    <a:lstStyle/>
                    <a:p>
                      <a:pPr algn="ctr"/>
                      <a:r>
                        <a:rPr lang="en-US" dirty="0"/>
                        <a:t>15</a:t>
                      </a:r>
                    </a:p>
                  </a:txBody>
                  <a:tcPr/>
                </a:tc>
                <a:tc>
                  <a:txBody>
                    <a:bodyPr/>
                    <a:lstStyle/>
                    <a:p>
                      <a:pPr algn="ctr"/>
                      <a:r>
                        <a:rPr lang="en-US" dirty="0"/>
                        <a:t>9</a:t>
                      </a:r>
                    </a:p>
                  </a:txBody>
                  <a:tcPr/>
                </a:tc>
                <a:extLst>
                  <a:ext uri="{0D108BD9-81ED-4DB2-BD59-A6C34878D82A}">
                    <a16:rowId xmlns:a16="http://schemas.microsoft.com/office/drawing/2014/main" val="10002"/>
                  </a:ext>
                </a:extLst>
              </a:tr>
              <a:tr h="388495">
                <a:tc>
                  <a:txBody>
                    <a:bodyPr/>
                    <a:lstStyle/>
                    <a:p>
                      <a:pPr algn="ctr"/>
                      <a:r>
                        <a:rPr lang="en-US" dirty="0"/>
                        <a:t>P2</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18</a:t>
                      </a:r>
                    </a:p>
                  </a:txBody>
                  <a:tcPr/>
                </a:tc>
                <a:tc>
                  <a:txBody>
                    <a:bodyPr/>
                    <a:lstStyle/>
                    <a:p>
                      <a:pPr algn="ctr"/>
                      <a:r>
                        <a:rPr lang="en-US" dirty="0"/>
                        <a:t>15</a:t>
                      </a:r>
                    </a:p>
                  </a:txBody>
                  <a:tcPr/>
                </a:tc>
                <a:tc>
                  <a:txBody>
                    <a:bodyPr/>
                    <a:lstStyle/>
                    <a:p>
                      <a:pPr algn="ctr"/>
                      <a:r>
                        <a:rPr lang="en-US" dirty="0"/>
                        <a:t>13</a:t>
                      </a:r>
                    </a:p>
                  </a:txBody>
                  <a:tcPr/>
                </a:tc>
                <a:extLst>
                  <a:ext uri="{0D108BD9-81ED-4DB2-BD59-A6C34878D82A}">
                    <a16:rowId xmlns:a16="http://schemas.microsoft.com/office/drawing/2014/main" val="10003"/>
                  </a:ext>
                </a:extLst>
              </a:tr>
              <a:tr h="388495">
                <a:tc>
                  <a:txBody>
                    <a:bodyPr/>
                    <a:lstStyle/>
                    <a:p>
                      <a:pPr algn="ctr"/>
                      <a:r>
                        <a:rPr lang="en-US" dirty="0"/>
                        <a:t>P3</a:t>
                      </a:r>
                    </a:p>
                  </a:txBody>
                  <a:tcPr/>
                </a:tc>
                <a:tc>
                  <a:txBody>
                    <a:bodyPr/>
                    <a:lstStyle/>
                    <a:p>
                      <a:pPr algn="ctr"/>
                      <a:r>
                        <a:rPr lang="en-US" dirty="0"/>
                        <a:t>5</a:t>
                      </a:r>
                    </a:p>
                  </a:txBody>
                  <a:tcPr/>
                </a:tc>
                <a:tc>
                  <a:txBody>
                    <a:bodyPr/>
                    <a:lstStyle/>
                    <a:p>
                      <a:pPr algn="ctr"/>
                      <a:r>
                        <a:rPr lang="en-US" dirty="0"/>
                        <a:t>4</a:t>
                      </a:r>
                    </a:p>
                  </a:txBody>
                  <a:tcPr/>
                </a:tc>
                <a:tc>
                  <a:txBody>
                    <a:bodyPr/>
                    <a:lstStyle/>
                    <a:p>
                      <a:pPr algn="ctr"/>
                      <a:r>
                        <a:rPr lang="en-US" dirty="0"/>
                        <a:t>22</a:t>
                      </a:r>
                    </a:p>
                  </a:txBody>
                  <a:tcPr/>
                </a:tc>
                <a:tc>
                  <a:txBody>
                    <a:bodyPr/>
                    <a:lstStyle/>
                    <a:p>
                      <a:pPr algn="ctr"/>
                      <a:r>
                        <a:rPr lang="en-US" dirty="0"/>
                        <a:t>17</a:t>
                      </a:r>
                    </a:p>
                  </a:txBody>
                  <a:tcPr/>
                </a:tc>
                <a:tc>
                  <a:txBody>
                    <a:bodyPr/>
                    <a:lstStyle/>
                    <a:p>
                      <a:pPr algn="ctr"/>
                      <a:r>
                        <a:rPr lang="en-US" dirty="0"/>
                        <a:t>13</a:t>
                      </a:r>
                    </a:p>
                  </a:txBody>
                  <a:tcPr/>
                </a:tc>
                <a:extLst>
                  <a:ext uri="{0D108BD9-81ED-4DB2-BD59-A6C34878D82A}">
                    <a16:rowId xmlns:a16="http://schemas.microsoft.com/office/drawing/2014/main" val="10004"/>
                  </a:ext>
                </a:extLst>
              </a:tr>
            </a:tbl>
          </a:graphicData>
        </a:graphic>
      </p:graphicFrame>
      <p:sp useBgFill="1">
        <p:nvSpPr>
          <p:cNvPr id="35" name="Rectangle 34"/>
          <p:cNvSpPr/>
          <p:nvPr/>
        </p:nvSpPr>
        <p:spPr>
          <a:xfrm>
            <a:off x="3928745" y="1686089"/>
            <a:ext cx="1353312"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6" name="Rectangle 35"/>
          <p:cNvSpPr/>
          <p:nvPr/>
        </p:nvSpPr>
        <p:spPr>
          <a:xfrm>
            <a:off x="3928745" y="2068827"/>
            <a:ext cx="1353312"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7" name="Rectangle 36"/>
          <p:cNvSpPr/>
          <p:nvPr/>
        </p:nvSpPr>
        <p:spPr>
          <a:xfrm>
            <a:off x="3928745" y="2447938"/>
            <a:ext cx="1353312" cy="374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Rectangle 37"/>
          <p:cNvSpPr/>
          <p:nvPr/>
        </p:nvSpPr>
        <p:spPr>
          <a:xfrm>
            <a:off x="3928745" y="2822603"/>
            <a:ext cx="1353312" cy="402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9" name="Rectangle 38"/>
          <p:cNvSpPr/>
          <p:nvPr/>
        </p:nvSpPr>
        <p:spPr>
          <a:xfrm>
            <a:off x="5278820" y="1675670"/>
            <a:ext cx="192024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0" name="Rectangle 39"/>
          <p:cNvSpPr/>
          <p:nvPr/>
        </p:nvSpPr>
        <p:spPr>
          <a:xfrm>
            <a:off x="5278820" y="2044288"/>
            <a:ext cx="192024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1" name="Rectangle 40"/>
          <p:cNvSpPr/>
          <p:nvPr/>
        </p:nvSpPr>
        <p:spPr>
          <a:xfrm>
            <a:off x="5278820" y="2423399"/>
            <a:ext cx="1920240" cy="374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2" name="Rectangle 41"/>
          <p:cNvSpPr/>
          <p:nvPr/>
        </p:nvSpPr>
        <p:spPr>
          <a:xfrm>
            <a:off x="5278820" y="2798064"/>
            <a:ext cx="1920240" cy="429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3" name="Rectangle 42"/>
          <p:cNvSpPr/>
          <p:nvPr/>
        </p:nvSpPr>
        <p:spPr>
          <a:xfrm>
            <a:off x="7199060" y="1670733"/>
            <a:ext cx="1563624"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4" name="Rectangle 43"/>
          <p:cNvSpPr/>
          <p:nvPr/>
        </p:nvSpPr>
        <p:spPr>
          <a:xfrm>
            <a:off x="7199060" y="2026651"/>
            <a:ext cx="1563624"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5" name="Rectangle 44"/>
          <p:cNvSpPr/>
          <p:nvPr/>
        </p:nvSpPr>
        <p:spPr>
          <a:xfrm>
            <a:off x="7199060" y="2418462"/>
            <a:ext cx="1563624" cy="374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6" name="Rectangle 45"/>
          <p:cNvSpPr/>
          <p:nvPr/>
        </p:nvSpPr>
        <p:spPr>
          <a:xfrm>
            <a:off x="7199060" y="2793127"/>
            <a:ext cx="1563624" cy="429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7" name="Rectangle 46"/>
          <p:cNvSpPr/>
          <p:nvPr/>
        </p:nvSpPr>
        <p:spPr>
          <a:xfrm>
            <a:off x="3928745" y="1028454"/>
            <a:ext cx="1353312" cy="6583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8" name="Rectangle 47"/>
          <p:cNvSpPr/>
          <p:nvPr/>
        </p:nvSpPr>
        <p:spPr>
          <a:xfrm>
            <a:off x="5278820" y="1008677"/>
            <a:ext cx="1920240" cy="6583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49" name="Rectangle 48"/>
          <p:cNvSpPr/>
          <p:nvPr/>
        </p:nvSpPr>
        <p:spPr>
          <a:xfrm>
            <a:off x="7199060" y="1003740"/>
            <a:ext cx="1563624" cy="6583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801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47"/>
                                        </p:tgtEl>
                                      </p:cBhvr>
                                    </p:animEffect>
                                    <p:anim calcmode="lin" valueType="num">
                                      <p:cBhvr>
                                        <p:cTn id="7" dur="1000"/>
                                        <p:tgtEl>
                                          <p:spTgt spid="47"/>
                                        </p:tgtEl>
                                        <p:attrNameLst>
                                          <p:attrName>ppt_x</p:attrName>
                                        </p:attrNameLst>
                                      </p:cBhvr>
                                      <p:tavLst>
                                        <p:tav tm="0">
                                          <p:val>
                                            <p:strVal val="ppt_x"/>
                                          </p:val>
                                        </p:tav>
                                        <p:tav tm="100000">
                                          <p:val>
                                            <p:strVal val="ppt_x"/>
                                          </p:val>
                                        </p:tav>
                                      </p:tavLst>
                                    </p:anim>
                                    <p:anim calcmode="lin" valueType="num">
                                      <p:cBhvr>
                                        <p:cTn id="8" dur="1000"/>
                                        <p:tgtEl>
                                          <p:spTgt spid="47"/>
                                        </p:tgtEl>
                                        <p:attrNameLst>
                                          <p:attrName>ppt_y</p:attrName>
                                        </p:attrNameLst>
                                      </p:cBhvr>
                                      <p:tavLst>
                                        <p:tav tm="0">
                                          <p:val>
                                            <p:strVal val="ppt_y"/>
                                          </p:val>
                                        </p:tav>
                                        <p:tav tm="100000">
                                          <p:val>
                                            <p:strVal val="ppt_y+.1"/>
                                          </p:val>
                                        </p:tav>
                                      </p:tavLst>
                                    </p:anim>
                                    <p:set>
                                      <p:cBhvr>
                                        <p:cTn id="9" dur="1" fill="hold">
                                          <p:stCondLst>
                                            <p:cond delay="999"/>
                                          </p:stCondLst>
                                        </p:cTn>
                                        <p:tgtEl>
                                          <p:spTgt spid="47"/>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35"/>
                                        </p:tgtEl>
                                      </p:cBhvr>
                                    </p:animEffect>
                                    <p:anim calcmode="lin" valueType="num">
                                      <p:cBhvr>
                                        <p:cTn id="14" dur="1000"/>
                                        <p:tgtEl>
                                          <p:spTgt spid="35"/>
                                        </p:tgtEl>
                                        <p:attrNameLst>
                                          <p:attrName>ppt_x</p:attrName>
                                        </p:attrNameLst>
                                      </p:cBhvr>
                                      <p:tavLst>
                                        <p:tav tm="0">
                                          <p:val>
                                            <p:strVal val="ppt_x"/>
                                          </p:val>
                                        </p:tav>
                                        <p:tav tm="100000">
                                          <p:val>
                                            <p:strVal val="ppt_x"/>
                                          </p:val>
                                        </p:tav>
                                      </p:tavLst>
                                    </p:anim>
                                    <p:anim calcmode="lin" valueType="num">
                                      <p:cBhvr>
                                        <p:cTn id="15" dur="1000"/>
                                        <p:tgtEl>
                                          <p:spTgt spid="35"/>
                                        </p:tgtEl>
                                        <p:attrNameLst>
                                          <p:attrName>ppt_y</p:attrName>
                                        </p:attrNameLst>
                                      </p:cBhvr>
                                      <p:tavLst>
                                        <p:tav tm="0">
                                          <p:val>
                                            <p:strVal val="ppt_y"/>
                                          </p:val>
                                        </p:tav>
                                        <p:tav tm="100000">
                                          <p:val>
                                            <p:strVal val="ppt_y+.1"/>
                                          </p:val>
                                        </p:tav>
                                      </p:tavLst>
                                    </p:anim>
                                    <p:set>
                                      <p:cBhvr>
                                        <p:cTn id="16" dur="1" fill="hold">
                                          <p:stCondLst>
                                            <p:cond delay="999"/>
                                          </p:stCondLst>
                                        </p:cTn>
                                        <p:tgtEl>
                                          <p:spTgt spid="3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36"/>
                                        </p:tgtEl>
                                      </p:cBhvr>
                                    </p:animEffect>
                                    <p:anim calcmode="lin" valueType="num">
                                      <p:cBhvr>
                                        <p:cTn id="21" dur="1000"/>
                                        <p:tgtEl>
                                          <p:spTgt spid="36"/>
                                        </p:tgtEl>
                                        <p:attrNameLst>
                                          <p:attrName>ppt_x</p:attrName>
                                        </p:attrNameLst>
                                      </p:cBhvr>
                                      <p:tavLst>
                                        <p:tav tm="0">
                                          <p:val>
                                            <p:strVal val="ppt_x"/>
                                          </p:val>
                                        </p:tav>
                                        <p:tav tm="100000">
                                          <p:val>
                                            <p:strVal val="ppt_x"/>
                                          </p:val>
                                        </p:tav>
                                      </p:tavLst>
                                    </p:anim>
                                    <p:anim calcmode="lin" valueType="num">
                                      <p:cBhvr>
                                        <p:cTn id="22" dur="1000"/>
                                        <p:tgtEl>
                                          <p:spTgt spid="36"/>
                                        </p:tgtEl>
                                        <p:attrNameLst>
                                          <p:attrName>ppt_y</p:attrName>
                                        </p:attrNameLst>
                                      </p:cBhvr>
                                      <p:tavLst>
                                        <p:tav tm="0">
                                          <p:val>
                                            <p:strVal val="ppt_y"/>
                                          </p:val>
                                        </p:tav>
                                        <p:tav tm="100000">
                                          <p:val>
                                            <p:strVal val="ppt_y+.1"/>
                                          </p:val>
                                        </p:tav>
                                      </p:tavLst>
                                    </p:anim>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37"/>
                                        </p:tgtEl>
                                      </p:cBhvr>
                                    </p:animEffect>
                                    <p:anim calcmode="lin" valueType="num">
                                      <p:cBhvr>
                                        <p:cTn id="28" dur="1000"/>
                                        <p:tgtEl>
                                          <p:spTgt spid="37"/>
                                        </p:tgtEl>
                                        <p:attrNameLst>
                                          <p:attrName>ppt_x</p:attrName>
                                        </p:attrNameLst>
                                      </p:cBhvr>
                                      <p:tavLst>
                                        <p:tav tm="0">
                                          <p:val>
                                            <p:strVal val="ppt_x"/>
                                          </p:val>
                                        </p:tav>
                                        <p:tav tm="100000">
                                          <p:val>
                                            <p:strVal val="ppt_x"/>
                                          </p:val>
                                        </p:tav>
                                      </p:tavLst>
                                    </p:anim>
                                    <p:anim calcmode="lin" valueType="num">
                                      <p:cBhvr>
                                        <p:cTn id="29" dur="1000"/>
                                        <p:tgtEl>
                                          <p:spTgt spid="37"/>
                                        </p:tgtEl>
                                        <p:attrNameLst>
                                          <p:attrName>ppt_y</p:attrName>
                                        </p:attrNameLst>
                                      </p:cBhvr>
                                      <p:tavLst>
                                        <p:tav tm="0">
                                          <p:val>
                                            <p:strVal val="ppt_y"/>
                                          </p:val>
                                        </p:tav>
                                        <p:tav tm="100000">
                                          <p:val>
                                            <p:strVal val="ppt_y+.1"/>
                                          </p:val>
                                        </p:tav>
                                      </p:tavLst>
                                    </p:anim>
                                    <p:set>
                                      <p:cBhvr>
                                        <p:cTn id="30" dur="1" fill="hold">
                                          <p:stCondLst>
                                            <p:cond delay="999"/>
                                          </p:stCondLst>
                                        </p:cTn>
                                        <p:tgtEl>
                                          <p:spTgt spid="3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0" nodeType="clickEffect">
                                  <p:stCondLst>
                                    <p:cond delay="0"/>
                                  </p:stCondLst>
                                  <p:childTnLst>
                                    <p:animEffect transition="out" filter="fade">
                                      <p:cBhvr>
                                        <p:cTn id="34" dur="1000"/>
                                        <p:tgtEl>
                                          <p:spTgt spid="38"/>
                                        </p:tgtEl>
                                      </p:cBhvr>
                                    </p:animEffect>
                                    <p:anim calcmode="lin" valueType="num">
                                      <p:cBhvr>
                                        <p:cTn id="35" dur="1000"/>
                                        <p:tgtEl>
                                          <p:spTgt spid="38"/>
                                        </p:tgtEl>
                                        <p:attrNameLst>
                                          <p:attrName>ppt_x</p:attrName>
                                        </p:attrNameLst>
                                      </p:cBhvr>
                                      <p:tavLst>
                                        <p:tav tm="0">
                                          <p:val>
                                            <p:strVal val="ppt_x"/>
                                          </p:val>
                                        </p:tav>
                                        <p:tav tm="100000">
                                          <p:val>
                                            <p:strVal val="ppt_x"/>
                                          </p:val>
                                        </p:tav>
                                      </p:tavLst>
                                    </p:anim>
                                    <p:anim calcmode="lin" valueType="num">
                                      <p:cBhvr>
                                        <p:cTn id="36" dur="1000"/>
                                        <p:tgtEl>
                                          <p:spTgt spid="38"/>
                                        </p:tgtEl>
                                        <p:attrNameLst>
                                          <p:attrName>ppt_y</p:attrName>
                                        </p:attrNameLst>
                                      </p:cBhvr>
                                      <p:tavLst>
                                        <p:tav tm="0">
                                          <p:val>
                                            <p:strVal val="ppt_y"/>
                                          </p:val>
                                        </p:tav>
                                        <p:tav tm="100000">
                                          <p:val>
                                            <p:strVal val="ppt_y+.1"/>
                                          </p:val>
                                        </p:tav>
                                      </p:tavLst>
                                    </p:anim>
                                    <p:set>
                                      <p:cBhvr>
                                        <p:cTn id="37" dur="1" fill="hold">
                                          <p:stCondLst>
                                            <p:cond delay="999"/>
                                          </p:stCondLst>
                                        </p:cTn>
                                        <p:tgtEl>
                                          <p:spTgt spid="3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0" nodeType="clickEffect">
                                  <p:stCondLst>
                                    <p:cond delay="0"/>
                                  </p:stCondLst>
                                  <p:childTnLst>
                                    <p:animEffect transition="out" filter="fade">
                                      <p:cBhvr>
                                        <p:cTn id="41" dur="1000"/>
                                        <p:tgtEl>
                                          <p:spTgt spid="48"/>
                                        </p:tgtEl>
                                      </p:cBhvr>
                                    </p:animEffect>
                                    <p:anim calcmode="lin" valueType="num">
                                      <p:cBhvr>
                                        <p:cTn id="42" dur="1000"/>
                                        <p:tgtEl>
                                          <p:spTgt spid="48"/>
                                        </p:tgtEl>
                                        <p:attrNameLst>
                                          <p:attrName>ppt_x</p:attrName>
                                        </p:attrNameLst>
                                      </p:cBhvr>
                                      <p:tavLst>
                                        <p:tav tm="0">
                                          <p:val>
                                            <p:strVal val="ppt_x"/>
                                          </p:val>
                                        </p:tav>
                                        <p:tav tm="100000">
                                          <p:val>
                                            <p:strVal val="ppt_x"/>
                                          </p:val>
                                        </p:tav>
                                      </p:tavLst>
                                    </p:anim>
                                    <p:anim calcmode="lin" valueType="num">
                                      <p:cBhvr>
                                        <p:cTn id="43" dur="1000"/>
                                        <p:tgtEl>
                                          <p:spTgt spid="48"/>
                                        </p:tgtEl>
                                        <p:attrNameLst>
                                          <p:attrName>ppt_y</p:attrName>
                                        </p:attrNameLst>
                                      </p:cBhvr>
                                      <p:tavLst>
                                        <p:tav tm="0">
                                          <p:val>
                                            <p:strVal val="ppt_y"/>
                                          </p:val>
                                        </p:tav>
                                        <p:tav tm="100000">
                                          <p:val>
                                            <p:strVal val="ppt_y+.1"/>
                                          </p:val>
                                        </p:tav>
                                      </p:tavLst>
                                    </p:anim>
                                    <p:set>
                                      <p:cBhvr>
                                        <p:cTn id="44" dur="1" fill="hold">
                                          <p:stCondLst>
                                            <p:cond delay="999"/>
                                          </p:stCondLst>
                                        </p:cTn>
                                        <p:tgtEl>
                                          <p:spTgt spid="4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xit" presetSubtype="0" fill="hold" grpId="0" nodeType="clickEffect">
                                  <p:stCondLst>
                                    <p:cond delay="0"/>
                                  </p:stCondLst>
                                  <p:childTnLst>
                                    <p:animEffect transition="out" filter="fade">
                                      <p:cBhvr>
                                        <p:cTn id="48" dur="1000"/>
                                        <p:tgtEl>
                                          <p:spTgt spid="39"/>
                                        </p:tgtEl>
                                      </p:cBhvr>
                                    </p:animEffect>
                                    <p:anim calcmode="lin" valueType="num">
                                      <p:cBhvr>
                                        <p:cTn id="49" dur="1000"/>
                                        <p:tgtEl>
                                          <p:spTgt spid="39"/>
                                        </p:tgtEl>
                                        <p:attrNameLst>
                                          <p:attrName>ppt_x</p:attrName>
                                        </p:attrNameLst>
                                      </p:cBhvr>
                                      <p:tavLst>
                                        <p:tav tm="0">
                                          <p:val>
                                            <p:strVal val="ppt_x"/>
                                          </p:val>
                                        </p:tav>
                                        <p:tav tm="100000">
                                          <p:val>
                                            <p:strVal val="ppt_x"/>
                                          </p:val>
                                        </p:tav>
                                      </p:tavLst>
                                    </p:anim>
                                    <p:anim calcmode="lin" valueType="num">
                                      <p:cBhvr>
                                        <p:cTn id="50" dur="1000"/>
                                        <p:tgtEl>
                                          <p:spTgt spid="39"/>
                                        </p:tgtEl>
                                        <p:attrNameLst>
                                          <p:attrName>ppt_y</p:attrName>
                                        </p:attrNameLst>
                                      </p:cBhvr>
                                      <p:tavLst>
                                        <p:tav tm="0">
                                          <p:val>
                                            <p:strVal val="ppt_y"/>
                                          </p:val>
                                        </p:tav>
                                        <p:tav tm="100000">
                                          <p:val>
                                            <p:strVal val="ppt_y+.1"/>
                                          </p:val>
                                        </p:tav>
                                      </p:tavLst>
                                    </p:anim>
                                    <p:set>
                                      <p:cBhvr>
                                        <p:cTn id="51" dur="1" fill="hold">
                                          <p:stCondLst>
                                            <p:cond delay="999"/>
                                          </p:stCondLst>
                                        </p:cTn>
                                        <p:tgtEl>
                                          <p:spTgt spid="39"/>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grpId="0" nodeType="clickEffect">
                                  <p:stCondLst>
                                    <p:cond delay="0"/>
                                  </p:stCondLst>
                                  <p:childTnLst>
                                    <p:animEffect transition="out" filter="fade">
                                      <p:cBhvr>
                                        <p:cTn id="55" dur="1000"/>
                                        <p:tgtEl>
                                          <p:spTgt spid="40"/>
                                        </p:tgtEl>
                                      </p:cBhvr>
                                    </p:animEffect>
                                    <p:anim calcmode="lin" valueType="num">
                                      <p:cBhvr>
                                        <p:cTn id="56" dur="1000"/>
                                        <p:tgtEl>
                                          <p:spTgt spid="40"/>
                                        </p:tgtEl>
                                        <p:attrNameLst>
                                          <p:attrName>ppt_x</p:attrName>
                                        </p:attrNameLst>
                                      </p:cBhvr>
                                      <p:tavLst>
                                        <p:tav tm="0">
                                          <p:val>
                                            <p:strVal val="ppt_x"/>
                                          </p:val>
                                        </p:tav>
                                        <p:tav tm="100000">
                                          <p:val>
                                            <p:strVal val="ppt_x"/>
                                          </p:val>
                                        </p:tav>
                                      </p:tavLst>
                                    </p:anim>
                                    <p:anim calcmode="lin" valueType="num">
                                      <p:cBhvr>
                                        <p:cTn id="57" dur="1000"/>
                                        <p:tgtEl>
                                          <p:spTgt spid="40"/>
                                        </p:tgtEl>
                                        <p:attrNameLst>
                                          <p:attrName>ppt_y</p:attrName>
                                        </p:attrNameLst>
                                      </p:cBhvr>
                                      <p:tavLst>
                                        <p:tav tm="0">
                                          <p:val>
                                            <p:strVal val="ppt_y"/>
                                          </p:val>
                                        </p:tav>
                                        <p:tav tm="100000">
                                          <p:val>
                                            <p:strVal val="ppt_y+.1"/>
                                          </p:val>
                                        </p:tav>
                                      </p:tavLst>
                                    </p:anim>
                                    <p:set>
                                      <p:cBhvr>
                                        <p:cTn id="58" dur="1" fill="hold">
                                          <p:stCondLst>
                                            <p:cond delay="999"/>
                                          </p:stCondLst>
                                        </p:cTn>
                                        <p:tgtEl>
                                          <p:spTgt spid="4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xit" presetSubtype="0" fill="hold" grpId="0" nodeType="clickEffect">
                                  <p:stCondLst>
                                    <p:cond delay="0"/>
                                  </p:stCondLst>
                                  <p:childTnLst>
                                    <p:animEffect transition="out" filter="fade">
                                      <p:cBhvr>
                                        <p:cTn id="62" dur="1000"/>
                                        <p:tgtEl>
                                          <p:spTgt spid="41"/>
                                        </p:tgtEl>
                                      </p:cBhvr>
                                    </p:animEffect>
                                    <p:anim calcmode="lin" valueType="num">
                                      <p:cBhvr>
                                        <p:cTn id="63" dur="1000"/>
                                        <p:tgtEl>
                                          <p:spTgt spid="41"/>
                                        </p:tgtEl>
                                        <p:attrNameLst>
                                          <p:attrName>ppt_x</p:attrName>
                                        </p:attrNameLst>
                                      </p:cBhvr>
                                      <p:tavLst>
                                        <p:tav tm="0">
                                          <p:val>
                                            <p:strVal val="ppt_x"/>
                                          </p:val>
                                        </p:tav>
                                        <p:tav tm="100000">
                                          <p:val>
                                            <p:strVal val="ppt_x"/>
                                          </p:val>
                                        </p:tav>
                                      </p:tavLst>
                                    </p:anim>
                                    <p:anim calcmode="lin" valueType="num">
                                      <p:cBhvr>
                                        <p:cTn id="64" dur="1000"/>
                                        <p:tgtEl>
                                          <p:spTgt spid="41"/>
                                        </p:tgtEl>
                                        <p:attrNameLst>
                                          <p:attrName>ppt_y</p:attrName>
                                        </p:attrNameLst>
                                      </p:cBhvr>
                                      <p:tavLst>
                                        <p:tav tm="0">
                                          <p:val>
                                            <p:strVal val="ppt_y"/>
                                          </p:val>
                                        </p:tav>
                                        <p:tav tm="100000">
                                          <p:val>
                                            <p:strVal val="ppt_y+.1"/>
                                          </p:val>
                                        </p:tav>
                                      </p:tavLst>
                                    </p:anim>
                                    <p:set>
                                      <p:cBhvr>
                                        <p:cTn id="65" dur="1" fill="hold">
                                          <p:stCondLst>
                                            <p:cond delay="999"/>
                                          </p:stCondLst>
                                        </p:cTn>
                                        <p:tgtEl>
                                          <p:spTgt spid="41"/>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grpId="0" nodeType="clickEffect">
                                  <p:stCondLst>
                                    <p:cond delay="0"/>
                                  </p:stCondLst>
                                  <p:childTnLst>
                                    <p:animEffect transition="out" filter="fade">
                                      <p:cBhvr>
                                        <p:cTn id="69" dur="1000"/>
                                        <p:tgtEl>
                                          <p:spTgt spid="42"/>
                                        </p:tgtEl>
                                      </p:cBhvr>
                                    </p:animEffect>
                                    <p:anim calcmode="lin" valueType="num">
                                      <p:cBhvr>
                                        <p:cTn id="70" dur="1000"/>
                                        <p:tgtEl>
                                          <p:spTgt spid="42"/>
                                        </p:tgtEl>
                                        <p:attrNameLst>
                                          <p:attrName>ppt_x</p:attrName>
                                        </p:attrNameLst>
                                      </p:cBhvr>
                                      <p:tavLst>
                                        <p:tav tm="0">
                                          <p:val>
                                            <p:strVal val="ppt_x"/>
                                          </p:val>
                                        </p:tav>
                                        <p:tav tm="100000">
                                          <p:val>
                                            <p:strVal val="ppt_x"/>
                                          </p:val>
                                        </p:tav>
                                      </p:tavLst>
                                    </p:anim>
                                    <p:anim calcmode="lin" valueType="num">
                                      <p:cBhvr>
                                        <p:cTn id="71" dur="1000"/>
                                        <p:tgtEl>
                                          <p:spTgt spid="42"/>
                                        </p:tgtEl>
                                        <p:attrNameLst>
                                          <p:attrName>ppt_y</p:attrName>
                                        </p:attrNameLst>
                                      </p:cBhvr>
                                      <p:tavLst>
                                        <p:tav tm="0">
                                          <p:val>
                                            <p:strVal val="ppt_y"/>
                                          </p:val>
                                        </p:tav>
                                        <p:tav tm="100000">
                                          <p:val>
                                            <p:strVal val="ppt_y+.1"/>
                                          </p:val>
                                        </p:tav>
                                      </p:tavLst>
                                    </p:anim>
                                    <p:set>
                                      <p:cBhvr>
                                        <p:cTn id="72" dur="1" fill="hold">
                                          <p:stCondLst>
                                            <p:cond delay="999"/>
                                          </p:stCondLst>
                                        </p:cTn>
                                        <p:tgtEl>
                                          <p:spTgt spid="42"/>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0" nodeType="clickEffect">
                                  <p:stCondLst>
                                    <p:cond delay="0"/>
                                  </p:stCondLst>
                                  <p:childTnLst>
                                    <p:animEffect transition="out" filter="fade">
                                      <p:cBhvr>
                                        <p:cTn id="76" dur="1000"/>
                                        <p:tgtEl>
                                          <p:spTgt spid="49"/>
                                        </p:tgtEl>
                                      </p:cBhvr>
                                    </p:animEffect>
                                    <p:anim calcmode="lin" valueType="num">
                                      <p:cBhvr>
                                        <p:cTn id="77" dur="1000"/>
                                        <p:tgtEl>
                                          <p:spTgt spid="49"/>
                                        </p:tgtEl>
                                        <p:attrNameLst>
                                          <p:attrName>ppt_x</p:attrName>
                                        </p:attrNameLst>
                                      </p:cBhvr>
                                      <p:tavLst>
                                        <p:tav tm="0">
                                          <p:val>
                                            <p:strVal val="ppt_x"/>
                                          </p:val>
                                        </p:tav>
                                        <p:tav tm="100000">
                                          <p:val>
                                            <p:strVal val="ppt_x"/>
                                          </p:val>
                                        </p:tav>
                                      </p:tavLst>
                                    </p:anim>
                                    <p:anim calcmode="lin" valueType="num">
                                      <p:cBhvr>
                                        <p:cTn id="78" dur="1000"/>
                                        <p:tgtEl>
                                          <p:spTgt spid="49"/>
                                        </p:tgtEl>
                                        <p:attrNameLst>
                                          <p:attrName>ppt_y</p:attrName>
                                        </p:attrNameLst>
                                      </p:cBhvr>
                                      <p:tavLst>
                                        <p:tav tm="0">
                                          <p:val>
                                            <p:strVal val="ppt_y"/>
                                          </p:val>
                                        </p:tav>
                                        <p:tav tm="100000">
                                          <p:val>
                                            <p:strVal val="ppt_y+.1"/>
                                          </p:val>
                                        </p:tav>
                                      </p:tavLst>
                                    </p:anim>
                                    <p:set>
                                      <p:cBhvr>
                                        <p:cTn id="79" dur="1" fill="hold">
                                          <p:stCondLst>
                                            <p:cond delay="999"/>
                                          </p:stCondLst>
                                        </p:cTn>
                                        <p:tgtEl>
                                          <p:spTgt spid="49"/>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2" presetClass="exit" presetSubtype="0" fill="hold" grpId="0" nodeType="clickEffect">
                                  <p:stCondLst>
                                    <p:cond delay="0"/>
                                  </p:stCondLst>
                                  <p:childTnLst>
                                    <p:animEffect transition="out" filter="fade">
                                      <p:cBhvr>
                                        <p:cTn id="83" dur="1000"/>
                                        <p:tgtEl>
                                          <p:spTgt spid="43"/>
                                        </p:tgtEl>
                                      </p:cBhvr>
                                    </p:animEffect>
                                    <p:anim calcmode="lin" valueType="num">
                                      <p:cBhvr>
                                        <p:cTn id="84" dur="1000"/>
                                        <p:tgtEl>
                                          <p:spTgt spid="43"/>
                                        </p:tgtEl>
                                        <p:attrNameLst>
                                          <p:attrName>ppt_x</p:attrName>
                                        </p:attrNameLst>
                                      </p:cBhvr>
                                      <p:tavLst>
                                        <p:tav tm="0">
                                          <p:val>
                                            <p:strVal val="ppt_x"/>
                                          </p:val>
                                        </p:tav>
                                        <p:tav tm="100000">
                                          <p:val>
                                            <p:strVal val="ppt_x"/>
                                          </p:val>
                                        </p:tav>
                                      </p:tavLst>
                                    </p:anim>
                                    <p:anim calcmode="lin" valueType="num">
                                      <p:cBhvr>
                                        <p:cTn id="85" dur="1000"/>
                                        <p:tgtEl>
                                          <p:spTgt spid="43"/>
                                        </p:tgtEl>
                                        <p:attrNameLst>
                                          <p:attrName>ppt_y</p:attrName>
                                        </p:attrNameLst>
                                      </p:cBhvr>
                                      <p:tavLst>
                                        <p:tav tm="0">
                                          <p:val>
                                            <p:strVal val="ppt_y"/>
                                          </p:val>
                                        </p:tav>
                                        <p:tav tm="100000">
                                          <p:val>
                                            <p:strVal val="ppt_y+.1"/>
                                          </p:val>
                                        </p:tav>
                                      </p:tavLst>
                                    </p:anim>
                                    <p:set>
                                      <p:cBhvr>
                                        <p:cTn id="86" dur="1" fill="hold">
                                          <p:stCondLst>
                                            <p:cond delay="999"/>
                                          </p:stCondLst>
                                        </p:cTn>
                                        <p:tgtEl>
                                          <p:spTgt spid="4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42" presetClass="exit" presetSubtype="0" fill="hold" grpId="0" nodeType="clickEffect">
                                  <p:stCondLst>
                                    <p:cond delay="0"/>
                                  </p:stCondLst>
                                  <p:childTnLst>
                                    <p:animEffect transition="out" filter="fade">
                                      <p:cBhvr>
                                        <p:cTn id="90" dur="1000"/>
                                        <p:tgtEl>
                                          <p:spTgt spid="44"/>
                                        </p:tgtEl>
                                      </p:cBhvr>
                                    </p:animEffect>
                                    <p:anim calcmode="lin" valueType="num">
                                      <p:cBhvr>
                                        <p:cTn id="91" dur="1000"/>
                                        <p:tgtEl>
                                          <p:spTgt spid="44"/>
                                        </p:tgtEl>
                                        <p:attrNameLst>
                                          <p:attrName>ppt_x</p:attrName>
                                        </p:attrNameLst>
                                      </p:cBhvr>
                                      <p:tavLst>
                                        <p:tav tm="0">
                                          <p:val>
                                            <p:strVal val="ppt_x"/>
                                          </p:val>
                                        </p:tav>
                                        <p:tav tm="100000">
                                          <p:val>
                                            <p:strVal val="ppt_x"/>
                                          </p:val>
                                        </p:tav>
                                      </p:tavLst>
                                    </p:anim>
                                    <p:anim calcmode="lin" valueType="num">
                                      <p:cBhvr>
                                        <p:cTn id="92" dur="1000"/>
                                        <p:tgtEl>
                                          <p:spTgt spid="44"/>
                                        </p:tgtEl>
                                        <p:attrNameLst>
                                          <p:attrName>ppt_y</p:attrName>
                                        </p:attrNameLst>
                                      </p:cBhvr>
                                      <p:tavLst>
                                        <p:tav tm="0">
                                          <p:val>
                                            <p:strVal val="ppt_y"/>
                                          </p:val>
                                        </p:tav>
                                        <p:tav tm="100000">
                                          <p:val>
                                            <p:strVal val="ppt_y+.1"/>
                                          </p:val>
                                        </p:tav>
                                      </p:tavLst>
                                    </p:anim>
                                    <p:set>
                                      <p:cBhvr>
                                        <p:cTn id="93" dur="1" fill="hold">
                                          <p:stCondLst>
                                            <p:cond delay="999"/>
                                          </p:stCondLst>
                                        </p:cTn>
                                        <p:tgtEl>
                                          <p:spTgt spid="44"/>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2" presetClass="exit" presetSubtype="0" fill="hold" grpId="0" nodeType="clickEffect">
                                  <p:stCondLst>
                                    <p:cond delay="0"/>
                                  </p:stCondLst>
                                  <p:childTnLst>
                                    <p:animEffect transition="out" filter="fade">
                                      <p:cBhvr>
                                        <p:cTn id="97" dur="1000"/>
                                        <p:tgtEl>
                                          <p:spTgt spid="45"/>
                                        </p:tgtEl>
                                      </p:cBhvr>
                                    </p:animEffect>
                                    <p:anim calcmode="lin" valueType="num">
                                      <p:cBhvr>
                                        <p:cTn id="98" dur="1000"/>
                                        <p:tgtEl>
                                          <p:spTgt spid="45"/>
                                        </p:tgtEl>
                                        <p:attrNameLst>
                                          <p:attrName>ppt_x</p:attrName>
                                        </p:attrNameLst>
                                      </p:cBhvr>
                                      <p:tavLst>
                                        <p:tav tm="0">
                                          <p:val>
                                            <p:strVal val="ppt_x"/>
                                          </p:val>
                                        </p:tav>
                                        <p:tav tm="100000">
                                          <p:val>
                                            <p:strVal val="ppt_x"/>
                                          </p:val>
                                        </p:tav>
                                      </p:tavLst>
                                    </p:anim>
                                    <p:anim calcmode="lin" valueType="num">
                                      <p:cBhvr>
                                        <p:cTn id="99" dur="1000"/>
                                        <p:tgtEl>
                                          <p:spTgt spid="45"/>
                                        </p:tgtEl>
                                        <p:attrNameLst>
                                          <p:attrName>ppt_y</p:attrName>
                                        </p:attrNameLst>
                                      </p:cBhvr>
                                      <p:tavLst>
                                        <p:tav tm="0">
                                          <p:val>
                                            <p:strVal val="ppt_y"/>
                                          </p:val>
                                        </p:tav>
                                        <p:tav tm="100000">
                                          <p:val>
                                            <p:strVal val="ppt_y+.1"/>
                                          </p:val>
                                        </p:tav>
                                      </p:tavLst>
                                    </p:anim>
                                    <p:set>
                                      <p:cBhvr>
                                        <p:cTn id="100" dur="1" fill="hold">
                                          <p:stCondLst>
                                            <p:cond delay="999"/>
                                          </p:stCondLst>
                                        </p:cTn>
                                        <p:tgtEl>
                                          <p:spTgt spid="45"/>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42" presetClass="exit" presetSubtype="0" fill="hold" grpId="0" nodeType="clickEffect">
                                  <p:stCondLst>
                                    <p:cond delay="0"/>
                                  </p:stCondLst>
                                  <p:childTnLst>
                                    <p:animEffect transition="out" filter="fade">
                                      <p:cBhvr>
                                        <p:cTn id="104" dur="1000"/>
                                        <p:tgtEl>
                                          <p:spTgt spid="46"/>
                                        </p:tgtEl>
                                      </p:cBhvr>
                                    </p:animEffect>
                                    <p:anim calcmode="lin" valueType="num">
                                      <p:cBhvr>
                                        <p:cTn id="105" dur="1000"/>
                                        <p:tgtEl>
                                          <p:spTgt spid="46"/>
                                        </p:tgtEl>
                                        <p:attrNameLst>
                                          <p:attrName>ppt_x</p:attrName>
                                        </p:attrNameLst>
                                      </p:cBhvr>
                                      <p:tavLst>
                                        <p:tav tm="0">
                                          <p:val>
                                            <p:strVal val="ppt_x"/>
                                          </p:val>
                                        </p:tav>
                                        <p:tav tm="100000">
                                          <p:val>
                                            <p:strVal val="ppt_x"/>
                                          </p:val>
                                        </p:tav>
                                      </p:tavLst>
                                    </p:anim>
                                    <p:anim calcmode="lin" valueType="num">
                                      <p:cBhvr>
                                        <p:cTn id="106" dur="1000"/>
                                        <p:tgtEl>
                                          <p:spTgt spid="46"/>
                                        </p:tgtEl>
                                        <p:attrNameLst>
                                          <p:attrName>ppt_y</p:attrName>
                                        </p:attrNameLst>
                                      </p:cBhvr>
                                      <p:tavLst>
                                        <p:tav tm="0">
                                          <p:val>
                                            <p:strVal val="ppt_y"/>
                                          </p:val>
                                        </p:tav>
                                        <p:tav tm="100000">
                                          <p:val>
                                            <p:strVal val="ppt_y+.1"/>
                                          </p:val>
                                        </p:tav>
                                      </p:tavLst>
                                    </p:anim>
                                    <p:set>
                                      <p:cBhvr>
                                        <p:cTn id="107" dur="1" fill="hold">
                                          <p:stCondLst>
                                            <p:cond delay="999"/>
                                          </p:stCondLst>
                                        </p:cTn>
                                        <p:tgtEl>
                                          <p:spTgt spid="46"/>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Come First Served (FCFS)</a:t>
            </a:r>
          </a:p>
        </p:txBody>
      </p:sp>
      <p:sp>
        <p:nvSpPr>
          <p:cNvPr id="3" name="Content Placeholder 2"/>
          <p:cNvSpPr>
            <a:spLocks noGrp="1"/>
          </p:cNvSpPr>
          <p:nvPr>
            <p:ph idx="1"/>
          </p:nvPr>
        </p:nvSpPr>
        <p:spPr/>
        <p:txBody>
          <a:bodyPr/>
          <a:lstStyle/>
          <a:p>
            <a:r>
              <a:rPr lang="en-US" dirty="0"/>
              <a:t>Advantages</a:t>
            </a:r>
          </a:p>
          <a:p>
            <a:pPr lvl="1">
              <a:buClr>
                <a:schemeClr val="tx1"/>
              </a:buClr>
            </a:pPr>
            <a:r>
              <a:rPr lang="en-US" b="1" dirty="0"/>
              <a:t>Simple</a:t>
            </a:r>
            <a:r>
              <a:rPr lang="en-US" dirty="0"/>
              <a:t> and </a:t>
            </a:r>
            <a:r>
              <a:rPr lang="en-US" b="1" dirty="0"/>
              <a:t>fair</a:t>
            </a:r>
            <a:r>
              <a:rPr lang="en-US" dirty="0"/>
              <a:t>.</a:t>
            </a:r>
          </a:p>
          <a:p>
            <a:pPr lvl="1">
              <a:buClr>
                <a:schemeClr val="tx1"/>
              </a:buClr>
            </a:pPr>
            <a:r>
              <a:rPr lang="en-US" b="1" dirty="0"/>
              <a:t>Easy to understand </a:t>
            </a:r>
            <a:r>
              <a:rPr lang="en-US" dirty="0"/>
              <a:t>and </a:t>
            </a:r>
            <a:r>
              <a:rPr lang="en-US" b="1" dirty="0"/>
              <a:t>implement</a:t>
            </a:r>
            <a:r>
              <a:rPr lang="en-US" dirty="0"/>
              <a:t>.</a:t>
            </a:r>
          </a:p>
          <a:p>
            <a:pPr lvl="1"/>
            <a:r>
              <a:rPr lang="en-US" dirty="0"/>
              <a:t>Every process will get a chance to run, so </a:t>
            </a:r>
            <a:r>
              <a:rPr lang="en-US" b="1" dirty="0"/>
              <a:t>starvation doesn't occur</a:t>
            </a:r>
            <a:r>
              <a:rPr lang="en-US" dirty="0"/>
              <a:t>.</a:t>
            </a:r>
          </a:p>
          <a:p>
            <a:r>
              <a:rPr lang="en-US" dirty="0"/>
              <a:t>Disadvantages </a:t>
            </a:r>
          </a:p>
          <a:p>
            <a:pPr lvl="1">
              <a:buClr>
                <a:schemeClr val="tx1"/>
              </a:buClr>
            </a:pPr>
            <a:r>
              <a:rPr lang="en-US" b="1" dirty="0"/>
              <a:t>Not efficient </a:t>
            </a:r>
            <a:r>
              <a:rPr lang="en-US" dirty="0"/>
              <a:t>because average waiting time is too high.</a:t>
            </a:r>
          </a:p>
          <a:p>
            <a:pPr lvl="1">
              <a:buClr>
                <a:schemeClr val="tx1"/>
              </a:buClr>
            </a:pPr>
            <a:r>
              <a:rPr lang="en-US" b="1" dirty="0"/>
              <a:t>Convoy effect is possible</a:t>
            </a:r>
            <a:r>
              <a:rPr lang="en-US" dirty="0"/>
              <a:t>. All small I/O bound processes wait for one big CPU bound process to acquire CPU. </a:t>
            </a:r>
          </a:p>
          <a:p>
            <a:pPr lvl="1">
              <a:buClr>
                <a:schemeClr val="tx1"/>
              </a:buClr>
            </a:pPr>
            <a:r>
              <a:rPr lang="en-US" b="1" dirty="0"/>
              <a:t>CPU utilization may be less efficient </a:t>
            </a:r>
            <a:r>
              <a:rPr lang="en-US" dirty="0"/>
              <a:t>especially when a CPU bound process is running with many I/O bound processes.</a:t>
            </a:r>
          </a:p>
        </p:txBody>
      </p:sp>
    </p:spTree>
    <p:extLst>
      <p:ext uri="{BB962C8B-B14F-4D97-AF65-F5344CB8AC3E}">
        <p14:creationId xmlns:p14="http://schemas.microsoft.com/office/powerpoint/2010/main" val="256972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FCFS Numerical</a:t>
            </a:r>
          </a:p>
        </p:txBody>
      </p:sp>
      <p:sp>
        <p:nvSpPr>
          <p:cNvPr id="3" name="Content Placeholder 2"/>
          <p:cNvSpPr>
            <a:spLocks noGrp="1"/>
          </p:cNvSpPr>
          <p:nvPr>
            <p:ph idx="1"/>
          </p:nvPr>
        </p:nvSpPr>
        <p:spPr/>
        <p:txBody>
          <a:bodyPr/>
          <a:lstStyle/>
          <a:p>
            <a:pPr marL="0" indent="0">
              <a:buNone/>
            </a:pPr>
            <a:r>
              <a:rPr lang="en-US" dirty="0"/>
              <a:t>Question - Find the  average TAT and WT for the given processes by using FCFS scheduling algorithm.</a:t>
            </a:r>
          </a:p>
          <a:p>
            <a:pPr marL="0" indent="0">
              <a:buNone/>
            </a:pPr>
            <a:endParaRPr lang="en-US" dirty="0"/>
          </a:p>
          <a:p>
            <a:pPr marL="0" indent="0">
              <a:buNone/>
            </a:pPr>
            <a:r>
              <a:rPr lang="en-US" dirty="0"/>
              <a:t> </a:t>
            </a:r>
          </a:p>
        </p:txBody>
      </p:sp>
      <p:graphicFrame>
        <p:nvGraphicFramePr>
          <p:cNvPr id="4" name="Table 3"/>
          <p:cNvGraphicFramePr>
            <a:graphicFrameLocks noGrp="1"/>
          </p:cNvGraphicFramePr>
          <p:nvPr>
            <p:extLst>
              <p:ext uri="{D42A27DB-BD31-4B8C-83A1-F6EECF244321}">
                <p14:modId xmlns:p14="http://schemas.microsoft.com/office/powerpoint/2010/main" val="311572706"/>
              </p:ext>
            </p:extLst>
          </p:nvPr>
        </p:nvGraphicFramePr>
        <p:xfrm>
          <a:off x="1219200" y="2057400"/>
          <a:ext cx="5486401" cy="17983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2133600">
                  <a:extLst>
                    <a:ext uri="{9D8B030D-6E8A-4147-A177-3AD203B41FA5}">
                      <a16:colId xmlns:a16="http://schemas.microsoft.com/office/drawing/2014/main" val="20001"/>
                    </a:ext>
                  </a:extLst>
                </a:gridCol>
                <a:gridCol w="2133601">
                  <a:extLst>
                    <a:ext uri="{9D8B030D-6E8A-4147-A177-3AD203B41FA5}">
                      <a16:colId xmlns:a16="http://schemas.microsoft.com/office/drawing/2014/main" val="20002"/>
                    </a:ext>
                  </a:extLst>
                </a:gridCol>
              </a:tblGrid>
              <a:tr h="609600">
                <a:tc>
                  <a:txBody>
                    <a:bodyPr/>
                    <a:lstStyle/>
                    <a:p>
                      <a:pPr algn="ctr"/>
                      <a:r>
                        <a:rPr lang="en-IN" sz="2000" dirty="0">
                          <a:latin typeface="Cambria" panose="02040503050406030204" pitchFamily="18" charset="0"/>
                        </a:rPr>
                        <a:t>Process</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Arrival</a:t>
                      </a:r>
                      <a:r>
                        <a:rPr lang="en-IN" sz="2000" baseline="0" dirty="0">
                          <a:latin typeface="Cambria" panose="02040503050406030204" pitchFamily="18" charset="0"/>
                        </a:rPr>
                        <a:t> time(AT)</a:t>
                      </a:r>
                      <a:endParaRPr lang="en-US" sz="2000" dirty="0">
                        <a:latin typeface="Cambria" panose="02040503050406030204" pitchFamily="18" charset="0"/>
                      </a:endParaRPr>
                    </a:p>
                  </a:txBody>
                  <a:tcPr/>
                </a:tc>
                <a:tc>
                  <a:txBody>
                    <a:bodyPr/>
                    <a:lstStyle/>
                    <a:p>
                      <a:pPr algn="ctr"/>
                      <a:r>
                        <a:rPr lang="en-IN" sz="2000" baseline="0" dirty="0">
                          <a:latin typeface="Cambria" panose="02040503050406030204" pitchFamily="18" charset="0"/>
                        </a:rPr>
                        <a:t>Burst Time (BT)</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0840">
                <a:tc>
                  <a:txBody>
                    <a:bodyPr/>
                    <a:lstStyle/>
                    <a:p>
                      <a:pPr algn="ctr"/>
                      <a:r>
                        <a:rPr lang="en-IN" sz="2000" dirty="0">
                          <a:latin typeface="Cambria" panose="02040503050406030204" pitchFamily="18" charset="0"/>
                        </a:rPr>
                        <a:t>P1</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0</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24</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0840">
                <a:tc>
                  <a:txBody>
                    <a:bodyPr/>
                    <a:lstStyle/>
                    <a:p>
                      <a:pPr algn="ctr"/>
                      <a:r>
                        <a:rPr lang="en-IN" sz="2000" dirty="0">
                          <a:latin typeface="Cambria" panose="02040503050406030204" pitchFamily="18" charset="0"/>
                        </a:rPr>
                        <a:t>P2</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0</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3</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70840">
                <a:tc>
                  <a:txBody>
                    <a:bodyPr/>
                    <a:lstStyle/>
                    <a:p>
                      <a:pPr algn="ctr"/>
                      <a:r>
                        <a:rPr lang="en-IN" sz="2000" dirty="0">
                          <a:latin typeface="Cambria" panose="02040503050406030204" pitchFamily="18" charset="0"/>
                        </a:rPr>
                        <a:t>P3</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0</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3</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107981445"/>
              </p:ext>
            </p:extLst>
          </p:nvPr>
        </p:nvGraphicFramePr>
        <p:xfrm>
          <a:off x="1066800" y="3962400"/>
          <a:ext cx="5943600" cy="2423160"/>
        </p:xfrm>
        <a:graphic>
          <a:graphicData uri="http://schemas.openxmlformats.org/drawingml/2006/table">
            <a:tbl>
              <a:tblPr firstRow="1" bandRow="1">
                <a:tableStyleId>{5C22544A-7EE6-4342-B048-85BDC9FD1C3A}</a:tableStyleId>
              </a:tblPr>
              <a:tblGrid>
                <a:gridCol w="1883644">
                  <a:extLst>
                    <a:ext uri="{9D8B030D-6E8A-4147-A177-3AD203B41FA5}">
                      <a16:colId xmlns:a16="http://schemas.microsoft.com/office/drawing/2014/main" val="20000"/>
                    </a:ext>
                  </a:extLst>
                </a:gridCol>
                <a:gridCol w="2537472">
                  <a:extLst>
                    <a:ext uri="{9D8B030D-6E8A-4147-A177-3AD203B41FA5}">
                      <a16:colId xmlns:a16="http://schemas.microsoft.com/office/drawing/2014/main" val="20001"/>
                    </a:ext>
                  </a:extLst>
                </a:gridCol>
                <a:gridCol w="1522484">
                  <a:extLst>
                    <a:ext uri="{9D8B030D-6E8A-4147-A177-3AD203B41FA5}">
                      <a16:colId xmlns:a16="http://schemas.microsoft.com/office/drawing/2014/main" val="20002"/>
                    </a:ext>
                  </a:extLst>
                </a:gridCol>
              </a:tblGrid>
              <a:tr h="838200">
                <a:tc>
                  <a:txBody>
                    <a:bodyPr/>
                    <a:lstStyle/>
                    <a:p>
                      <a:pPr algn="ctr"/>
                      <a:r>
                        <a:rPr lang="en-IN" sz="2000" dirty="0">
                          <a:latin typeface="Cambria" panose="02040503050406030204" pitchFamily="18" charset="0"/>
                        </a:rPr>
                        <a:t>Process</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Arrival</a:t>
                      </a:r>
                      <a:r>
                        <a:rPr lang="en-IN" sz="2000" baseline="0" dirty="0">
                          <a:latin typeface="Cambria" panose="02040503050406030204" pitchFamily="18" charset="0"/>
                        </a:rPr>
                        <a:t> time(AT)</a:t>
                      </a:r>
                      <a:endParaRPr lang="en-US" sz="2000" dirty="0">
                        <a:latin typeface="Cambria" panose="02040503050406030204" pitchFamily="18" charset="0"/>
                      </a:endParaRPr>
                    </a:p>
                  </a:txBody>
                  <a:tcPr/>
                </a:tc>
                <a:tc>
                  <a:txBody>
                    <a:bodyPr/>
                    <a:lstStyle/>
                    <a:p>
                      <a:pPr algn="ctr"/>
                      <a:r>
                        <a:rPr lang="en-IN" sz="2000" baseline="0" dirty="0">
                          <a:latin typeface="Cambria" panose="02040503050406030204" pitchFamily="18" charset="0"/>
                        </a:rPr>
                        <a:t>Burst Time (BT)</a:t>
                      </a:r>
                      <a:endParaRPr lang="en-US" sz="2000" dirty="0">
                        <a:latin typeface="Cambria" panose="02040503050406030204" pitchFamily="18" charset="0"/>
                      </a:endParaRPr>
                    </a:p>
                  </a:txBody>
                  <a:tcPr/>
                </a:tc>
                <a:extLst>
                  <a:ext uri="{0D108BD9-81ED-4DB2-BD59-A6C34878D82A}">
                    <a16:rowId xmlns:a16="http://schemas.microsoft.com/office/drawing/2014/main" val="10000"/>
                  </a:ext>
                </a:extLst>
              </a:tr>
              <a:tr h="370840">
                <a:tc>
                  <a:txBody>
                    <a:bodyPr/>
                    <a:lstStyle/>
                    <a:p>
                      <a:pPr algn="ctr"/>
                      <a:r>
                        <a:rPr lang="en-IN" sz="2000" dirty="0">
                          <a:latin typeface="Cambria" panose="02040503050406030204" pitchFamily="18" charset="0"/>
                        </a:rPr>
                        <a:t>P1</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0</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1</a:t>
                      </a:r>
                      <a:endParaRPr lang="en-US" sz="2000" dirty="0">
                        <a:latin typeface="Cambria" panose="02040503050406030204" pitchFamily="18" charset="0"/>
                      </a:endParaRPr>
                    </a:p>
                  </a:txBody>
                  <a:tcPr/>
                </a:tc>
                <a:extLst>
                  <a:ext uri="{0D108BD9-81ED-4DB2-BD59-A6C34878D82A}">
                    <a16:rowId xmlns:a16="http://schemas.microsoft.com/office/drawing/2014/main" val="10001"/>
                  </a:ext>
                </a:extLst>
              </a:tr>
              <a:tr h="370840">
                <a:tc>
                  <a:txBody>
                    <a:bodyPr/>
                    <a:lstStyle/>
                    <a:p>
                      <a:pPr algn="ctr"/>
                      <a:r>
                        <a:rPr lang="en-IN" sz="2000" dirty="0">
                          <a:latin typeface="Cambria" panose="02040503050406030204" pitchFamily="18" charset="0"/>
                        </a:rPr>
                        <a:t>P2</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1</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100</a:t>
                      </a:r>
                      <a:endParaRPr lang="en-US" sz="2000" dirty="0">
                        <a:latin typeface="Cambria" panose="02040503050406030204" pitchFamily="18" charset="0"/>
                      </a:endParaRPr>
                    </a:p>
                  </a:txBody>
                  <a:tcPr/>
                </a:tc>
                <a:extLst>
                  <a:ext uri="{0D108BD9-81ED-4DB2-BD59-A6C34878D82A}">
                    <a16:rowId xmlns:a16="http://schemas.microsoft.com/office/drawing/2014/main" val="10002"/>
                  </a:ext>
                </a:extLst>
              </a:tr>
              <a:tr h="370840">
                <a:tc>
                  <a:txBody>
                    <a:bodyPr/>
                    <a:lstStyle/>
                    <a:p>
                      <a:pPr algn="ctr"/>
                      <a:r>
                        <a:rPr lang="en-IN" sz="2000" dirty="0">
                          <a:latin typeface="Cambria" panose="02040503050406030204" pitchFamily="18" charset="0"/>
                        </a:rPr>
                        <a:t>P3</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2</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1</a:t>
                      </a:r>
                      <a:endParaRPr lang="en-US" sz="2000" dirty="0">
                        <a:latin typeface="Cambria" panose="02040503050406030204" pitchFamily="18" charset="0"/>
                      </a:endParaRPr>
                    </a:p>
                  </a:txBody>
                  <a:tcPr/>
                </a:tc>
                <a:extLst>
                  <a:ext uri="{0D108BD9-81ED-4DB2-BD59-A6C34878D82A}">
                    <a16:rowId xmlns:a16="http://schemas.microsoft.com/office/drawing/2014/main" val="10003"/>
                  </a:ext>
                </a:extLst>
              </a:tr>
              <a:tr h="370840">
                <a:tc>
                  <a:txBody>
                    <a:bodyPr/>
                    <a:lstStyle/>
                    <a:p>
                      <a:pPr algn="ctr"/>
                      <a:r>
                        <a:rPr lang="en-IN" sz="2000" dirty="0">
                          <a:latin typeface="Cambria" panose="02040503050406030204" pitchFamily="18" charset="0"/>
                        </a:rPr>
                        <a:t>P4</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3</a:t>
                      </a:r>
                      <a:endParaRPr lang="en-US" sz="2000" dirty="0">
                        <a:latin typeface="Cambria" panose="02040503050406030204" pitchFamily="18" charset="0"/>
                      </a:endParaRPr>
                    </a:p>
                  </a:txBody>
                  <a:tcPr/>
                </a:tc>
                <a:tc>
                  <a:txBody>
                    <a:bodyPr/>
                    <a:lstStyle/>
                    <a:p>
                      <a:pPr algn="ctr"/>
                      <a:r>
                        <a:rPr lang="en-IN" sz="2000" dirty="0">
                          <a:latin typeface="Cambria" panose="02040503050406030204" pitchFamily="18" charset="0"/>
                        </a:rPr>
                        <a:t>100</a:t>
                      </a:r>
                      <a:endParaRPr lang="en-US" sz="2000" dirty="0">
                        <a:latin typeface="Cambria" panose="02040503050406030204" pitchFamily="18"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1545002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Solution-1</a:t>
            </a:r>
          </a:p>
        </p:txBody>
      </p:sp>
      <p:pic>
        <p:nvPicPr>
          <p:cNvPr id="4" name="Picture 3"/>
          <p:cNvPicPr>
            <a:picLocks noChangeAspect="1"/>
          </p:cNvPicPr>
          <p:nvPr/>
        </p:nvPicPr>
        <p:blipFill>
          <a:blip r:embed="rId2"/>
          <a:stretch>
            <a:fillRect/>
          </a:stretch>
        </p:blipFill>
        <p:spPr>
          <a:xfrm>
            <a:off x="190500" y="1981200"/>
            <a:ext cx="8858140" cy="3219450"/>
          </a:xfrm>
          <a:prstGeom prst="rect">
            <a:avLst/>
          </a:prstGeom>
        </p:spPr>
      </p:pic>
    </p:spTree>
    <p:extLst>
      <p:ext uri="{BB962C8B-B14F-4D97-AF65-F5344CB8AC3E}">
        <p14:creationId xmlns:p14="http://schemas.microsoft.com/office/powerpoint/2010/main" val="758199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Solution-2</a:t>
            </a:r>
          </a:p>
        </p:txBody>
      </p:sp>
      <p:pic>
        <p:nvPicPr>
          <p:cNvPr id="4" name="Picture 3"/>
          <p:cNvPicPr>
            <a:picLocks noChangeAspect="1"/>
          </p:cNvPicPr>
          <p:nvPr/>
        </p:nvPicPr>
        <p:blipFill>
          <a:blip r:embed="rId2"/>
          <a:stretch>
            <a:fillRect/>
          </a:stretch>
        </p:blipFill>
        <p:spPr>
          <a:xfrm>
            <a:off x="190500" y="1600200"/>
            <a:ext cx="8909555" cy="4483894"/>
          </a:xfrm>
          <a:prstGeom prst="rect">
            <a:avLst/>
          </a:prstGeom>
        </p:spPr>
      </p:pic>
    </p:spTree>
    <p:extLst>
      <p:ext uri="{BB962C8B-B14F-4D97-AF65-F5344CB8AC3E}">
        <p14:creationId xmlns:p14="http://schemas.microsoft.com/office/powerpoint/2010/main" val="4281358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Job First (SJF)</a:t>
            </a:r>
          </a:p>
        </p:txBody>
      </p:sp>
      <p:sp>
        <p:nvSpPr>
          <p:cNvPr id="3" name="Content Placeholder 2"/>
          <p:cNvSpPr>
            <a:spLocks noGrp="1"/>
          </p:cNvSpPr>
          <p:nvPr>
            <p:ph idx="1"/>
          </p:nvPr>
        </p:nvSpPr>
        <p:spPr/>
        <p:txBody>
          <a:bodyPr>
            <a:normAutofit/>
          </a:bodyPr>
          <a:lstStyle/>
          <a:p>
            <a:r>
              <a:rPr lang="en-US" dirty="0"/>
              <a:t>Selection criteria</a:t>
            </a:r>
          </a:p>
          <a:p>
            <a:pPr lvl="1"/>
            <a:r>
              <a:rPr lang="en-US" dirty="0"/>
              <a:t>The process, that </a:t>
            </a:r>
            <a:r>
              <a:rPr lang="en-US" b="1" dirty="0"/>
              <a:t>requires shortest time to complete execution</a:t>
            </a:r>
            <a:r>
              <a:rPr lang="en-US" dirty="0"/>
              <a:t>, is </a:t>
            </a:r>
            <a:r>
              <a:rPr lang="en-US" b="1" dirty="0"/>
              <a:t>served first</a:t>
            </a:r>
            <a:r>
              <a:rPr lang="en-US" dirty="0"/>
              <a:t>.</a:t>
            </a:r>
          </a:p>
          <a:p>
            <a:r>
              <a:rPr lang="en-US" dirty="0"/>
              <a:t>Decision Mode</a:t>
            </a:r>
          </a:p>
          <a:p>
            <a:pPr lvl="1">
              <a:buClr>
                <a:schemeClr val="tx1"/>
              </a:buClr>
            </a:pPr>
            <a:r>
              <a:rPr lang="en-US" b="1" dirty="0"/>
              <a:t>Non preemptive</a:t>
            </a:r>
            <a:r>
              <a:rPr lang="en-US" dirty="0"/>
              <a:t>: Once a process is selected, it runs until either it is blocked for an I/O or some other event or it is terminated.</a:t>
            </a:r>
          </a:p>
          <a:p>
            <a:r>
              <a:rPr lang="en-US" dirty="0"/>
              <a:t>Implementation:</a:t>
            </a:r>
          </a:p>
          <a:p>
            <a:pPr lvl="1"/>
            <a:r>
              <a:rPr lang="en-US" dirty="0"/>
              <a:t>This strategy can be </a:t>
            </a:r>
            <a:r>
              <a:rPr lang="en-US" b="1" dirty="0"/>
              <a:t>easily implemented </a:t>
            </a:r>
            <a:r>
              <a:rPr lang="en-US" dirty="0"/>
              <a:t>by using FIFO (First In First Out) queue. </a:t>
            </a:r>
          </a:p>
          <a:p>
            <a:pPr lvl="1"/>
            <a:r>
              <a:rPr lang="en-US" dirty="0"/>
              <a:t>All processes in a queue are </a:t>
            </a:r>
            <a:r>
              <a:rPr lang="en-US" b="1" dirty="0"/>
              <a:t>sorted in ascending order </a:t>
            </a:r>
            <a:r>
              <a:rPr lang="en-US" dirty="0"/>
              <a:t>based on their required CPU bursts. </a:t>
            </a:r>
          </a:p>
          <a:p>
            <a:pPr lvl="1"/>
            <a:r>
              <a:rPr lang="en-US" dirty="0"/>
              <a:t>When CPU becomes free, a process from the first position in a queue is selected to run.</a:t>
            </a:r>
          </a:p>
        </p:txBody>
      </p:sp>
    </p:spTree>
    <p:extLst>
      <p:ext uri="{BB962C8B-B14F-4D97-AF65-F5344CB8AC3E}">
        <p14:creationId xmlns:p14="http://schemas.microsoft.com/office/powerpoint/2010/main" val="4009170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Job First (SJF)</a:t>
            </a:r>
          </a:p>
        </p:txBody>
      </p:sp>
      <p:sp>
        <p:nvSpPr>
          <p:cNvPr id="3" name="Content Placeholder 2"/>
          <p:cNvSpPr>
            <a:spLocks noGrp="1"/>
          </p:cNvSpPr>
          <p:nvPr>
            <p:ph idx="1"/>
          </p:nvPr>
        </p:nvSpPr>
        <p:spPr/>
        <p:txBody>
          <a:bodyPr/>
          <a:lstStyle/>
          <a:p>
            <a:r>
              <a:rPr lang="en-US" dirty="0"/>
              <a:t>Example</a:t>
            </a:r>
          </a:p>
          <a:p>
            <a:endParaRPr lang="en-US" dirty="0"/>
          </a:p>
          <a:p>
            <a:endParaRPr lang="en-US" dirty="0"/>
          </a:p>
          <a:p>
            <a:endParaRPr lang="en-US" dirty="0"/>
          </a:p>
          <a:p>
            <a:endParaRPr lang="en-US" dirty="0"/>
          </a:p>
          <a:p>
            <a:r>
              <a:rPr lang="en-US" dirty="0"/>
              <a:t>Gantt Chart</a:t>
            </a:r>
          </a:p>
        </p:txBody>
      </p:sp>
      <p:graphicFrame>
        <p:nvGraphicFramePr>
          <p:cNvPr id="4" name="Table 3"/>
          <p:cNvGraphicFramePr>
            <a:graphicFrameLocks noGrp="1"/>
          </p:cNvGraphicFramePr>
          <p:nvPr/>
        </p:nvGraphicFramePr>
        <p:xfrm>
          <a:off x="2438400" y="1143000"/>
          <a:ext cx="6324601" cy="2123440"/>
        </p:xfrm>
        <a:graphic>
          <a:graphicData uri="http://schemas.openxmlformats.org/drawingml/2006/table">
            <a:tbl>
              <a:tblPr firstRow="1" bandRow="1">
                <a:tableStyleId>{5C22544A-7EE6-4342-B048-85BDC9FD1C3A}</a:tableStyleId>
              </a:tblPr>
              <a:tblGrid>
                <a:gridCol w="948690">
                  <a:extLst>
                    <a:ext uri="{9D8B030D-6E8A-4147-A177-3AD203B41FA5}">
                      <a16:colId xmlns:a16="http://schemas.microsoft.com/office/drawing/2014/main" val="20000"/>
                    </a:ext>
                  </a:extLst>
                </a:gridCol>
                <a:gridCol w="1870710">
                  <a:extLst>
                    <a:ext uri="{9D8B030D-6E8A-4147-A177-3AD203B41FA5}">
                      <a16:colId xmlns:a16="http://schemas.microsoft.com/office/drawing/2014/main" val="20001"/>
                    </a:ext>
                  </a:extLst>
                </a:gridCol>
                <a:gridCol w="3505201">
                  <a:extLst>
                    <a:ext uri="{9D8B030D-6E8A-4147-A177-3AD203B41FA5}">
                      <a16:colId xmlns:a16="http://schemas.microsoft.com/office/drawing/2014/main" val="20002"/>
                    </a:ext>
                  </a:extLst>
                </a:gridCol>
              </a:tblGrid>
              <a:tr h="370840">
                <a:tc>
                  <a:txBody>
                    <a:bodyPr/>
                    <a:lstStyle/>
                    <a:p>
                      <a:pPr algn="ctr"/>
                      <a:r>
                        <a:rPr lang="en-US" dirty="0"/>
                        <a:t>Process</a:t>
                      </a:r>
                    </a:p>
                  </a:txBody>
                  <a:tcPr/>
                </a:tc>
                <a:tc>
                  <a:txBody>
                    <a:bodyPr/>
                    <a:lstStyle/>
                    <a:p>
                      <a:pPr algn="ctr"/>
                      <a:r>
                        <a:rPr lang="en-US" dirty="0"/>
                        <a:t>Arrival Time (T0)</a:t>
                      </a:r>
                    </a:p>
                  </a:txBody>
                  <a:tcPr/>
                </a:tc>
                <a:tc>
                  <a:txBody>
                    <a:bodyPr/>
                    <a:lstStyle/>
                    <a:p>
                      <a:pPr algn="ctr"/>
                      <a:r>
                        <a:rPr lang="en-US" dirty="0"/>
                        <a:t>Time required for completion (∆T) (CPU Burst Time)</a:t>
                      </a:r>
                    </a:p>
                  </a:txBody>
                  <a:tcPr/>
                </a:tc>
                <a:extLst>
                  <a:ext uri="{0D108BD9-81ED-4DB2-BD59-A6C34878D82A}">
                    <a16:rowId xmlns:a16="http://schemas.microsoft.com/office/drawing/2014/main" val="10000"/>
                  </a:ext>
                </a:extLst>
              </a:tr>
              <a:tr h="370840">
                <a:tc>
                  <a:txBody>
                    <a:bodyPr/>
                    <a:lstStyle/>
                    <a:p>
                      <a:pPr algn="ctr"/>
                      <a:r>
                        <a:rPr lang="en-US" dirty="0"/>
                        <a:t>P0</a:t>
                      </a:r>
                    </a:p>
                  </a:txBody>
                  <a:tcPr/>
                </a:tc>
                <a:tc>
                  <a:txBody>
                    <a:bodyPr/>
                    <a:lstStyle/>
                    <a:p>
                      <a:pPr algn="ctr"/>
                      <a:r>
                        <a:rPr lang="en-US" dirty="0"/>
                        <a:t>0</a:t>
                      </a:r>
                    </a:p>
                  </a:txBody>
                  <a:tcPr/>
                </a:tc>
                <a:tc>
                  <a:txBody>
                    <a:bodyPr/>
                    <a:lstStyle/>
                    <a:p>
                      <a:pPr algn="ctr"/>
                      <a:r>
                        <a:rPr lang="en-US" dirty="0"/>
                        <a:t>10</a:t>
                      </a:r>
                    </a:p>
                  </a:txBody>
                  <a:tcPr/>
                </a:tc>
                <a:extLst>
                  <a:ext uri="{0D108BD9-81ED-4DB2-BD59-A6C34878D82A}">
                    <a16:rowId xmlns:a16="http://schemas.microsoft.com/office/drawing/2014/main" val="10001"/>
                  </a:ext>
                </a:extLst>
              </a:tr>
              <a:tr h="370840">
                <a:tc>
                  <a:txBody>
                    <a:bodyPr/>
                    <a:lstStyle/>
                    <a:p>
                      <a:pPr algn="ctr"/>
                      <a:r>
                        <a:rPr lang="en-US" dirty="0"/>
                        <a:t>P1</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10002"/>
                  </a:ext>
                </a:extLst>
              </a:tr>
              <a:tr h="370840">
                <a:tc>
                  <a:txBody>
                    <a:bodyPr/>
                    <a:lstStyle/>
                    <a:p>
                      <a:pPr algn="ctr"/>
                      <a:r>
                        <a:rPr lang="en-US" dirty="0"/>
                        <a:t>P2</a:t>
                      </a:r>
                    </a:p>
                  </a:txBody>
                  <a:tcPr/>
                </a:tc>
                <a:tc>
                  <a:txBody>
                    <a:bodyPr/>
                    <a:lstStyle/>
                    <a:p>
                      <a:pPr algn="ctr"/>
                      <a:r>
                        <a:rPr lang="en-US" dirty="0"/>
                        <a:t>3</a:t>
                      </a:r>
                    </a:p>
                  </a:txBody>
                  <a:tcPr/>
                </a:tc>
                <a:tc>
                  <a:txBody>
                    <a:bodyPr/>
                    <a:lstStyle/>
                    <a:p>
                      <a:pPr algn="ctr"/>
                      <a:r>
                        <a:rPr lang="en-US" dirty="0"/>
                        <a:t>2</a:t>
                      </a:r>
                    </a:p>
                  </a:txBody>
                  <a:tcPr/>
                </a:tc>
                <a:extLst>
                  <a:ext uri="{0D108BD9-81ED-4DB2-BD59-A6C34878D82A}">
                    <a16:rowId xmlns:a16="http://schemas.microsoft.com/office/drawing/2014/main" val="10003"/>
                  </a:ext>
                </a:extLst>
              </a:tr>
              <a:tr h="370840">
                <a:tc>
                  <a:txBody>
                    <a:bodyPr/>
                    <a:lstStyle/>
                    <a:p>
                      <a:pPr algn="ctr"/>
                      <a:r>
                        <a:rPr lang="en-US" dirty="0"/>
                        <a:t>P3</a:t>
                      </a:r>
                    </a:p>
                  </a:txBody>
                  <a:tcPr/>
                </a:tc>
                <a:tc>
                  <a:txBody>
                    <a:bodyPr/>
                    <a:lstStyle/>
                    <a:p>
                      <a:pPr algn="ctr"/>
                      <a:r>
                        <a:rPr lang="en-US" dirty="0"/>
                        <a:t>5</a:t>
                      </a:r>
                    </a:p>
                  </a:txBody>
                  <a:tcPr/>
                </a:tc>
                <a:tc>
                  <a:txBody>
                    <a:bodyPr/>
                    <a:lstStyle/>
                    <a:p>
                      <a:pPr algn="ctr"/>
                      <a:r>
                        <a:rPr lang="en-US" dirty="0"/>
                        <a:t>4</a:t>
                      </a:r>
                    </a:p>
                  </a:txBody>
                  <a:tcPr/>
                </a:tc>
                <a:extLst>
                  <a:ext uri="{0D108BD9-81ED-4DB2-BD59-A6C34878D82A}">
                    <a16:rowId xmlns:a16="http://schemas.microsoft.com/office/drawing/2014/main" val="10004"/>
                  </a:ext>
                </a:extLst>
              </a:tr>
            </a:tbl>
          </a:graphicData>
        </a:graphic>
      </p:graphicFrame>
      <p:sp>
        <p:nvSpPr>
          <p:cNvPr id="5" name="Rectangle 4"/>
          <p:cNvSpPr/>
          <p:nvPr/>
        </p:nvSpPr>
        <p:spPr>
          <a:xfrm>
            <a:off x="2452048" y="4114800"/>
            <a:ext cx="22860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6" name="Rectangle 5"/>
          <p:cNvSpPr/>
          <p:nvPr/>
        </p:nvSpPr>
        <p:spPr>
          <a:xfrm>
            <a:off x="6099200" y="4112820"/>
            <a:ext cx="13716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7" name="Rectangle 6"/>
          <p:cNvSpPr/>
          <p:nvPr/>
        </p:nvSpPr>
        <p:spPr>
          <a:xfrm>
            <a:off x="4735139" y="4114800"/>
            <a:ext cx="4572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8" name="Rectangle 7"/>
          <p:cNvSpPr/>
          <p:nvPr/>
        </p:nvSpPr>
        <p:spPr>
          <a:xfrm>
            <a:off x="5184800" y="4114800"/>
            <a:ext cx="9144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9" name="TextBox 8"/>
          <p:cNvSpPr txBox="1"/>
          <p:nvPr/>
        </p:nvSpPr>
        <p:spPr>
          <a:xfrm>
            <a:off x="2321256" y="4572000"/>
            <a:ext cx="318448" cy="381000"/>
          </a:xfrm>
          <a:prstGeom prst="rect">
            <a:avLst/>
          </a:prstGeom>
          <a:noFill/>
        </p:spPr>
        <p:txBody>
          <a:bodyPr wrap="square" rtlCol="0">
            <a:spAutoFit/>
          </a:bodyPr>
          <a:lstStyle/>
          <a:p>
            <a:r>
              <a:rPr lang="en-US" dirty="0"/>
              <a:t>0</a:t>
            </a:r>
          </a:p>
        </p:txBody>
      </p:sp>
      <p:sp>
        <p:nvSpPr>
          <p:cNvPr id="10" name="TextBox 9"/>
          <p:cNvSpPr txBox="1"/>
          <p:nvPr/>
        </p:nvSpPr>
        <p:spPr>
          <a:xfrm>
            <a:off x="4494568" y="4583668"/>
            <a:ext cx="437735" cy="369332"/>
          </a:xfrm>
          <a:prstGeom prst="rect">
            <a:avLst/>
          </a:prstGeom>
          <a:noFill/>
        </p:spPr>
        <p:txBody>
          <a:bodyPr wrap="square" rtlCol="0">
            <a:spAutoFit/>
          </a:bodyPr>
          <a:lstStyle/>
          <a:p>
            <a:r>
              <a:rPr lang="en-US" dirty="0"/>
              <a:t>10</a:t>
            </a:r>
          </a:p>
        </p:txBody>
      </p:sp>
      <p:sp>
        <p:nvSpPr>
          <p:cNvPr id="11" name="TextBox 10"/>
          <p:cNvSpPr txBox="1"/>
          <p:nvPr/>
        </p:nvSpPr>
        <p:spPr>
          <a:xfrm>
            <a:off x="5889237" y="4583668"/>
            <a:ext cx="436973" cy="369332"/>
          </a:xfrm>
          <a:prstGeom prst="rect">
            <a:avLst/>
          </a:prstGeom>
          <a:noFill/>
        </p:spPr>
        <p:txBody>
          <a:bodyPr wrap="square" rtlCol="0">
            <a:spAutoFit/>
          </a:bodyPr>
          <a:lstStyle/>
          <a:p>
            <a:r>
              <a:rPr lang="en-US" dirty="0"/>
              <a:t>16</a:t>
            </a:r>
          </a:p>
        </p:txBody>
      </p:sp>
      <p:sp>
        <p:nvSpPr>
          <p:cNvPr id="12" name="TextBox 11"/>
          <p:cNvSpPr txBox="1"/>
          <p:nvPr/>
        </p:nvSpPr>
        <p:spPr>
          <a:xfrm>
            <a:off x="4953000" y="4583668"/>
            <a:ext cx="593442" cy="369332"/>
          </a:xfrm>
          <a:prstGeom prst="rect">
            <a:avLst/>
          </a:prstGeom>
          <a:noFill/>
        </p:spPr>
        <p:txBody>
          <a:bodyPr wrap="square" rtlCol="0">
            <a:spAutoFit/>
          </a:bodyPr>
          <a:lstStyle/>
          <a:p>
            <a:r>
              <a:rPr lang="en-US" dirty="0"/>
              <a:t>12</a:t>
            </a:r>
          </a:p>
        </p:txBody>
      </p:sp>
      <p:sp>
        <p:nvSpPr>
          <p:cNvPr id="13" name="TextBox 12"/>
          <p:cNvSpPr txBox="1"/>
          <p:nvPr/>
        </p:nvSpPr>
        <p:spPr>
          <a:xfrm>
            <a:off x="7283144" y="4577834"/>
            <a:ext cx="448784" cy="369332"/>
          </a:xfrm>
          <a:prstGeom prst="rect">
            <a:avLst/>
          </a:prstGeom>
          <a:noFill/>
        </p:spPr>
        <p:txBody>
          <a:bodyPr wrap="square" rtlCol="0">
            <a:spAutoFit/>
          </a:bodyPr>
          <a:lstStyle/>
          <a:p>
            <a:r>
              <a:rPr lang="en-US" dirty="0"/>
              <a:t>22</a:t>
            </a:r>
          </a:p>
        </p:txBody>
      </p:sp>
      <p:cxnSp>
        <p:nvCxnSpPr>
          <p:cNvPr id="14" name="Straight Connector 13"/>
          <p:cNvCxnSpPr/>
          <p:nvPr/>
        </p:nvCxnSpPr>
        <p:spPr>
          <a:xfrm>
            <a:off x="2452048" y="4114800"/>
            <a:ext cx="0" cy="45720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898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Job First (SJF)</a:t>
            </a:r>
          </a:p>
        </p:txBody>
      </p:sp>
      <p:sp>
        <p:nvSpPr>
          <p:cNvPr id="3" name="Content Placeholder 2"/>
          <p:cNvSpPr>
            <a:spLocks noGrp="1"/>
          </p:cNvSpPr>
          <p:nvPr>
            <p:ph idx="1"/>
          </p:nvPr>
        </p:nvSpPr>
        <p:spPr/>
        <p:txBody>
          <a:bodyPr>
            <a:normAutofit lnSpcReduction="10000"/>
          </a:bodyPr>
          <a:lstStyle/>
          <a:p>
            <a:pPr marL="0" indent="0">
              <a:buNone/>
            </a:pPr>
            <a:endParaRPr lang="en-US" dirty="0"/>
          </a:p>
          <a:p>
            <a:endParaRPr lang="en-US" dirty="0"/>
          </a:p>
          <a:p>
            <a:endParaRPr lang="en-US" dirty="0"/>
          </a:p>
          <a:p>
            <a:endParaRPr lang="en-US" dirty="0"/>
          </a:p>
          <a:p>
            <a:endParaRPr lang="en-US" dirty="0"/>
          </a:p>
          <a:p>
            <a:r>
              <a:rPr lang="en-US" dirty="0"/>
              <a:t>Gantt Chart</a:t>
            </a:r>
          </a:p>
          <a:p>
            <a:endParaRPr lang="en-US" dirty="0"/>
          </a:p>
          <a:p>
            <a:endParaRPr lang="en-US" dirty="0"/>
          </a:p>
          <a:p>
            <a:endParaRPr lang="en-US" dirty="0"/>
          </a:p>
          <a:p>
            <a:r>
              <a:rPr lang="en-US" dirty="0"/>
              <a:t>Average Turnaround Time:	 (10+21+9+11)/4 	=	12.75 </a:t>
            </a:r>
            <a:r>
              <a:rPr lang="en-US" dirty="0" err="1"/>
              <a:t>ms.</a:t>
            </a:r>
            <a:endParaRPr lang="en-US" dirty="0"/>
          </a:p>
          <a:p>
            <a:r>
              <a:rPr lang="en-US" dirty="0"/>
              <a:t>Average Waiting Time:	 (0+15+7+7)/4  	=	7.25 </a:t>
            </a:r>
            <a:r>
              <a:rPr lang="en-US" dirty="0" err="1"/>
              <a:t>ms.</a:t>
            </a:r>
            <a:endParaRPr lang="en-US" dirty="0"/>
          </a:p>
        </p:txBody>
      </p:sp>
      <p:sp>
        <p:nvSpPr>
          <p:cNvPr id="5" name="Rectangle 4"/>
          <p:cNvSpPr/>
          <p:nvPr/>
        </p:nvSpPr>
        <p:spPr>
          <a:xfrm>
            <a:off x="2452048" y="4114800"/>
            <a:ext cx="22860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6" name="Rectangle 5"/>
          <p:cNvSpPr/>
          <p:nvPr/>
        </p:nvSpPr>
        <p:spPr>
          <a:xfrm>
            <a:off x="6099200" y="4112820"/>
            <a:ext cx="13716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7" name="Rectangle 6"/>
          <p:cNvSpPr/>
          <p:nvPr/>
        </p:nvSpPr>
        <p:spPr>
          <a:xfrm>
            <a:off x="4735139" y="4114800"/>
            <a:ext cx="4572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8" name="Rectangle 7"/>
          <p:cNvSpPr/>
          <p:nvPr/>
        </p:nvSpPr>
        <p:spPr>
          <a:xfrm>
            <a:off x="5184800" y="4114800"/>
            <a:ext cx="9144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9" name="TextBox 8"/>
          <p:cNvSpPr txBox="1"/>
          <p:nvPr/>
        </p:nvSpPr>
        <p:spPr>
          <a:xfrm>
            <a:off x="2321256" y="4572000"/>
            <a:ext cx="318448" cy="381000"/>
          </a:xfrm>
          <a:prstGeom prst="rect">
            <a:avLst/>
          </a:prstGeom>
          <a:noFill/>
        </p:spPr>
        <p:txBody>
          <a:bodyPr wrap="square" rtlCol="0">
            <a:spAutoFit/>
          </a:bodyPr>
          <a:lstStyle/>
          <a:p>
            <a:r>
              <a:rPr lang="en-US" dirty="0"/>
              <a:t>0</a:t>
            </a:r>
          </a:p>
        </p:txBody>
      </p:sp>
      <p:sp>
        <p:nvSpPr>
          <p:cNvPr id="10" name="TextBox 9"/>
          <p:cNvSpPr txBox="1"/>
          <p:nvPr/>
        </p:nvSpPr>
        <p:spPr>
          <a:xfrm>
            <a:off x="4494568" y="4583668"/>
            <a:ext cx="437735" cy="369332"/>
          </a:xfrm>
          <a:prstGeom prst="rect">
            <a:avLst/>
          </a:prstGeom>
          <a:noFill/>
        </p:spPr>
        <p:txBody>
          <a:bodyPr wrap="square" rtlCol="0">
            <a:spAutoFit/>
          </a:bodyPr>
          <a:lstStyle/>
          <a:p>
            <a:r>
              <a:rPr lang="en-US" dirty="0"/>
              <a:t>10</a:t>
            </a:r>
          </a:p>
        </p:txBody>
      </p:sp>
      <p:sp>
        <p:nvSpPr>
          <p:cNvPr id="11" name="TextBox 10"/>
          <p:cNvSpPr txBox="1"/>
          <p:nvPr/>
        </p:nvSpPr>
        <p:spPr>
          <a:xfrm>
            <a:off x="5889237" y="4583668"/>
            <a:ext cx="436973" cy="369332"/>
          </a:xfrm>
          <a:prstGeom prst="rect">
            <a:avLst/>
          </a:prstGeom>
          <a:noFill/>
        </p:spPr>
        <p:txBody>
          <a:bodyPr wrap="square" rtlCol="0">
            <a:spAutoFit/>
          </a:bodyPr>
          <a:lstStyle/>
          <a:p>
            <a:r>
              <a:rPr lang="en-US" dirty="0"/>
              <a:t>16</a:t>
            </a:r>
          </a:p>
        </p:txBody>
      </p:sp>
      <p:sp>
        <p:nvSpPr>
          <p:cNvPr id="12" name="TextBox 11"/>
          <p:cNvSpPr txBox="1"/>
          <p:nvPr/>
        </p:nvSpPr>
        <p:spPr>
          <a:xfrm>
            <a:off x="4953000" y="4583668"/>
            <a:ext cx="593442" cy="369332"/>
          </a:xfrm>
          <a:prstGeom prst="rect">
            <a:avLst/>
          </a:prstGeom>
          <a:noFill/>
        </p:spPr>
        <p:txBody>
          <a:bodyPr wrap="square" rtlCol="0">
            <a:spAutoFit/>
          </a:bodyPr>
          <a:lstStyle/>
          <a:p>
            <a:r>
              <a:rPr lang="en-US" dirty="0"/>
              <a:t>12</a:t>
            </a:r>
          </a:p>
        </p:txBody>
      </p:sp>
      <p:sp>
        <p:nvSpPr>
          <p:cNvPr id="13" name="TextBox 12"/>
          <p:cNvSpPr txBox="1"/>
          <p:nvPr/>
        </p:nvSpPr>
        <p:spPr>
          <a:xfrm>
            <a:off x="7283144" y="4577834"/>
            <a:ext cx="448784" cy="369332"/>
          </a:xfrm>
          <a:prstGeom prst="rect">
            <a:avLst/>
          </a:prstGeom>
          <a:noFill/>
        </p:spPr>
        <p:txBody>
          <a:bodyPr wrap="square" rtlCol="0">
            <a:spAutoFit/>
          </a:bodyPr>
          <a:lstStyle/>
          <a:p>
            <a:r>
              <a:rPr lang="en-US" dirty="0"/>
              <a:t>22</a:t>
            </a:r>
          </a:p>
        </p:txBody>
      </p:sp>
      <p:cxnSp>
        <p:nvCxnSpPr>
          <p:cNvPr id="14" name="Straight Connector 13"/>
          <p:cNvCxnSpPr/>
          <p:nvPr/>
        </p:nvCxnSpPr>
        <p:spPr>
          <a:xfrm>
            <a:off x="2452048" y="4114800"/>
            <a:ext cx="0" cy="45720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nvGraphicFramePr>
        <p:xfrm>
          <a:off x="236803" y="1028128"/>
          <a:ext cx="8524898" cy="2202252"/>
        </p:xfrm>
        <a:graphic>
          <a:graphicData uri="http://schemas.openxmlformats.org/drawingml/2006/table">
            <a:tbl>
              <a:tblPr firstRow="1" bandRow="1">
                <a:tableStyleId>{5C22544A-7EE6-4342-B048-85BDC9FD1C3A}</a:tableStyleId>
              </a:tblPr>
              <a:tblGrid>
                <a:gridCol w="948436">
                  <a:extLst>
                    <a:ext uri="{9D8B030D-6E8A-4147-A177-3AD203B41FA5}">
                      <a16:colId xmlns:a16="http://schemas.microsoft.com/office/drawing/2014/main" val="20000"/>
                    </a:ext>
                  </a:extLst>
                </a:gridCol>
                <a:gridCol w="1436814">
                  <a:extLst>
                    <a:ext uri="{9D8B030D-6E8A-4147-A177-3AD203B41FA5}">
                      <a16:colId xmlns:a16="http://schemas.microsoft.com/office/drawing/2014/main" val="20001"/>
                    </a:ext>
                  </a:extLst>
                </a:gridCol>
                <a:gridCol w="1304671">
                  <a:extLst>
                    <a:ext uri="{9D8B030D-6E8A-4147-A177-3AD203B41FA5}">
                      <a16:colId xmlns:a16="http://schemas.microsoft.com/office/drawing/2014/main" val="20002"/>
                    </a:ext>
                  </a:extLst>
                </a:gridCol>
                <a:gridCol w="1359218">
                  <a:extLst>
                    <a:ext uri="{9D8B030D-6E8A-4147-A177-3AD203B41FA5}">
                      <a16:colId xmlns:a16="http://schemas.microsoft.com/office/drawing/2014/main" val="20003"/>
                    </a:ext>
                  </a:extLst>
                </a:gridCol>
                <a:gridCol w="1914588">
                  <a:extLst>
                    <a:ext uri="{9D8B030D-6E8A-4147-A177-3AD203B41FA5}">
                      <a16:colId xmlns:a16="http://schemas.microsoft.com/office/drawing/2014/main" val="20004"/>
                    </a:ext>
                  </a:extLst>
                </a:gridCol>
                <a:gridCol w="1561171">
                  <a:extLst>
                    <a:ext uri="{9D8B030D-6E8A-4147-A177-3AD203B41FA5}">
                      <a16:colId xmlns:a16="http://schemas.microsoft.com/office/drawing/2014/main" val="20005"/>
                    </a:ext>
                  </a:extLst>
                </a:gridCol>
              </a:tblGrid>
              <a:tr h="648272">
                <a:tc>
                  <a:txBody>
                    <a:bodyPr/>
                    <a:lstStyle/>
                    <a:p>
                      <a:pPr algn="ctr"/>
                      <a:r>
                        <a:rPr lang="en-US" dirty="0"/>
                        <a:t>Process</a:t>
                      </a:r>
                    </a:p>
                  </a:txBody>
                  <a:tcPr/>
                </a:tc>
                <a:tc>
                  <a:txBody>
                    <a:bodyPr/>
                    <a:lstStyle/>
                    <a:p>
                      <a:pPr algn="ctr"/>
                      <a:r>
                        <a:rPr lang="en-US" dirty="0"/>
                        <a:t>Arrival Time </a:t>
                      </a:r>
                    </a:p>
                    <a:p>
                      <a:pPr algn="ctr"/>
                      <a:r>
                        <a:rPr lang="en-US" dirty="0"/>
                        <a:t>(T0)</a:t>
                      </a:r>
                    </a:p>
                  </a:txBody>
                  <a:tcPr/>
                </a:tc>
                <a:tc>
                  <a:txBody>
                    <a:bodyPr/>
                    <a:lstStyle/>
                    <a:p>
                      <a:pPr algn="ctr"/>
                      <a:r>
                        <a:rPr lang="en-US" dirty="0"/>
                        <a:t>Burst Time </a:t>
                      </a:r>
                    </a:p>
                    <a:p>
                      <a:pPr algn="ctr"/>
                      <a:r>
                        <a:rPr lang="en-US" dirty="0"/>
                        <a:t>(∆T)</a:t>
                      </a:r>
                    </a:p>
                  </a:txBody>
                  <a:tcPr/>
                </a:tc>
                <a:tc>
                  <a:txBody>
                    <a:bodyPr/>
                    <a:lstStyle/>
                    <a:p>
                      <a:pPr algn="ctr"/>
                      <a:r>
                        <a:rPr lang="en-US" dirty="0"/>
                        <a:t>Finish Time </a:t>
                      </a:r>
                    </a:p>
                    <a:p>
                      <a:pPr algn="ctr"/>
                      <a:r>
                        <a:rPr lang="en-US" dirty="0"/>
                        <a:t>(T1)</a:t>
                      </a:r>
                    </a:p>
                  </a:txBody>
                  <a:tcPr/>
                </a:tc>
                <a:tc>
                  <a:txBody>
                    <a:bodyPr/>
                    <a:lstStyle/>
                    <a:p>
                      <a:pPr algn="ctr"/>
                      <a:r>
                        <a:rPr lang="en-US" dirty="0"/>
                        <a:t>Turnaround Time </a:t>
                      </a:r>
                    </a:p>
                    <a:p>
                      <a:pPr algn="ctr"/>
                      <a:r>
                        <a:rPr lang="en-US" dirty="0"/>
                        <a:t>(TAT = T1-T0)</a:t>
                      </a:r>
                    </a:p>
                  </a:txBody>
                  <a:tcPr/>
                </a:tc>
                <a:tc>
                  <a:txBody>
                    <a:bodyPr/>
                    <a:lstStyle/>
                    <a:p>
                      <a:pPr algn="ctr"/>
                      <a:r>
                        <a:rPr lang="en-US" dirty="0"/>
                        <a:t>Waiting Time (WT = TAT-∆T)</a:t>
                      </a:r>
                    </a:p>
                  </a:txBody>
                  <a:tcPr/>
                </a:tc>
                <a:extLst>
                  <a:ext uri="{0D108BD9-81ED-4DB2-BD59-A6C34878D82A}">
                    <a16:rowId xmlns:a16="http://schemas.microsoft.com/office/drawing/2014/main" val="10000"/>
                  </a:ext>
                </a:extLst>
              </a:tr>
              <a:tr h="388495">
                <a:tc>
                  <a:txBody>
                    <a:bodyPr/>
                    <a:lstStyle/>
                    <a:p>
                      <a:pPr algn="ctr"/>
                      <a:r>
                        <a:rPr lang="en-US" dirty="0"/>
                        <a:t>P0</a:t>
                      </a:r>
                    </a:p>
                  </a:txBody>
                  <a:tcPr/>
                </a:tc>
                <a:tc>
                  <a:txBody>
                    <a:bodyPr/>
                    <a:lstStyle/>
                    <a:p>
                      <a:pPr algn="ctr"/>
                      <a:r>
                        <a:rPr lang="en-US" dirty="0"/>
                        <a:t>0</a:t>
                      </a:r>
                    </a:p>
                  </a:txBody>
                  <a:tcPr/>
                </a:tc>
                <a:tc>
                  <a:txBody>
                    <a:bodyPr/>
                    <a:lstStyle/>
                    <a:p>
                      <a:pPr algn="ctr"/>
                      <a:r>
                        <a:rPr lang="en-US" dirty="0"/>
                        <a:t>10</a:t>
                      </a:r>
                    </a:p>
                  </a:txBody>
                  <a:tcPr/>
                </a:tc>
                <a:tc>
                  <a:txBody>
                    <a:bodyPr/>
                    <a:lstStyle/>
                    <a:p>
                      <a:pPr algn="ctr"/>
                      <a:r>
                        <a:rPr lang="en-US" dirty="0"/>
                        <a:t>10</a:t>
                      </a:r>
                    </a:p>
                  </a:txBody>
                  <a:tcPr/>
                </a:tc>
                <a:tc>
                  <a:txBody>
                    <a:bodyPr/>
                    <a:lstStyle/>
                    <a:p>
                      <a:pPr algn="ctr"/>
                      <a:r>
                        <a:rPr lang="en-US" dirty="0"/>
                        <a:t>10</a:t>
                      </a:r>
                    </a:p>
                  </a:txBody>
                  <a:tcPr/>
                </a:tc>
                <a:tc>
                  <a:txBody>
                    <a:bodyPr/>
                    <a:lstStyle/>
                    <a:p>
                      <a:pPr algn="ctr"/>
                      <a:r>
                        <a:rPr lang="en-US" dirty="0"/>
                        <a:t>0</a:t>
                      </a:r>
                    </a:p>
                  </a:txBody>
                  <a:tcPr/>
                </a:tc>
                <a:extLst>
                  <a:ext uri="{0D108BD9-81ED-4DB2-BD59-A6C34878D82A}">
                    <a16:rowId xmlns:a16="http://schemas.microsoft.com/office/drawing/2014/main" val="10001"/>
                  </a:ext>
                </a:extLst>
              </a:tr>
              <a:tr h="388495">
                <a:tc>
                  <a:txBody>
                    <a:bodyPr/>
                    <a:lstStyle/>
                    <a:p>
                      <a:pPr algn="ctr"/>
                      <a:r>
                        <a:rPr lang="en-US" dirty="0"/>
                        <a:t>P1</a:t>
                      </a:r>
                    </a:p>
                  </a:txBody>
                  <a:tcPr/>
                </a:tc>
                <a:tc>
                  <a:txBody>
                    <a:bodyPr/>
                    <a:lstStyle/>
                    <a:p>
                      <a:pPr algn="ctr"/>
                      <a:r>
                        <a:rPr lang="en-US" dirty="0"/>
                        <a:t>1</a:t>
                      </a:r>
                    </a:p>
                  </a:txBody>
                  <a:tcPr/>
                </a:tc>
                <a:tc>
                  <a:txBody>
                    <a:bodyPr/>
                    <a:lstStyle/>
                    <a:p>
                      <a:pPr algn="ctr"/>
                      <a:r>
                        <a:rPr lang="en-US" dirty="0"/>
                        <a:t>6</a:t>
                      </a:r>
                    </a:p>
                  </a:txBody>
                  <a:tcPr/>
                </a:tc>
                <a:tc>
                  <a:txBody>
                    <a:bodyPr/>
                    <a:lstStyle/>
                    <a:p>
                      <a:pPr algn="ctr"/>
                      <a:r>
                        <a:rPr lang="en-US" dirty="0"/>
                        <a:t>22</a:t>
                      </a:r>
                    </a:p>
                  </a:txBody>
                  <a:tcPr/>
                </a:tc>
                <a:tc>
                  <a:txBody>
                    <a:bodyPr/>
                    <a:lstStyle/>
                    <a:p>
                      <a:pPr algn="ctr"/>
                      <a:r>
                        <a:rPr lang="en-US" dirty="0"/>
                        <a:t>21</a:t>
                      </a:r>
                    </a:p>
                  </a:txBody>
                  <a:tcPr/>
                </a:tc>
                <a:tc>
                  <a:txBody>
                    <a:bodyPr/>
                    <a:lstStyle/>
                    <a:p>
                      <a:pPr algn="ctr"/>
                      <a:r>
                        <a:rPr lang="en-US" dirty="0"/>
                        <a:t>15</a:t>
                      </a:r>
                    </a:p>
                  </a:txBody>
                  <a:tcPr/>
                </a:tc>
                <a:extLst>
                  <a:ext uri="{0D108BD9-81ED-4DB2-BD59-A6C34878D82A}">
                    <a16:rowId xmlns:a16="http://schemas.microsoft.com/office/drawing/2014/main" val="10002"/>
                  </a:ext>
                </a:extLst>
              </a:tr>
              <a:tr h="388495">
                <a:tc>
                  <a:txBody>
                    <a:bodyPr/>
                    <a:lstStyle/>
                    <a:p>
                      <a:pPr algn="ctr"/>
                      <a:r>
                        <a:rPr lang="en-US" dirty="0"/>
                        <a:t>P2</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12</a:t>
                      </a:r>
                    </a:p>
                  </a:txBody>
                  <a:tcPr/>
                </a:tc>
                <a:tc>
                  <a:txBody>
                    <a:bodyPr/>
                    <a:lstStyle/>
                    <a:p>
                      <a:pPr algn="ctr"/>
                      <a:r>
                        <a:rPr lang="en-US" dirty="0"/>
                        <a:t>9</a:t>
                      </a:r>
                    </a:p>
                  </a:txBody>
                  <a:tcPr/>
                </a:tc>
                <a:tc>
                  <a:txBody>
                    <a:bodyPr/>
                    <a:lstStyle/>
                    <a:p>
                      <a:pPr algn="ctr"/>
                      <a:r>
                        <a:rPr lang="en-US" dirty="0"/>
                        <a:t>7</a:t>
                      </a:r>
                    </a:p>
                  </a:txBody>
                  <a:tcPr/>
                </a:tc>
                <a:extLst>
                  <a:ext uri="{0D108BD9-81ED-4DB2-BD59-A6C34878D82A}">
                    <a16:rowId xmlns:a16="http://schemas.microsoft.com/office/drawing/2014/main" val="10003"/>
                  </a:ext>
                </a:extLst>
              </a:tr>
              <a:tr h="388495">
                <a:tc>
                  <a:txBody>
                    <a:bodyPr/>
                    <a:lstStyle/>
                    <a:p>
                      <a:pPr algn="ctr"/>
                      <a:r>
                        <a:rPr lang="en-US" dirty="0"/>
                        <a:t>P3</a:t>
                      </a:r>
                    </a:p>
                  </a:txBody>
                  <a:tcPr/>
                </a:tc>
                <a:tc>
                  <a:txBody>
                    <a:bodyPr/>
                    <a:lstStyle/>
                    <a:p>
                      <a:pPr algn="ctr"/>
                      <a:r>
                        <a:rPr lang="en-US" dirty="0"/>
                        <a:t>5</a:t>
                      </a:r>
                    </a:p>
                  </a:txBody>
                  <a:tcPr/>
                </a:tc>
                <a:tc>
                  <a:txBody>
                    <a:bodyPr/>
                    <a:lstStyle/>
                    <a:p>
                      <a:pPr algn="ctr"/>
                      <a:r>
                        <a:rPr lang="en-US" dirty="0"/>
                        <a:t>4</a:t>
                      </a:r>
                    </a:p>
                  </a:txBody>
                  <a:tcPr/>
                </a:tc>
                <a:tc>
                  <a:txBody>
                    <a:bodyPr/>
                    <a:lstStyle/>
                    <a:p>
                      <a:pPr algn="ctr"/>
                      <a:r>
                        <a:rPr lang="en-US" dirty="0"/>
                        <a:t>16</a:t>
                      </a:r>
                    </a:p>
                  </a:txBody>
                  <a:tcPr/>
                </a:tc>
                <a:tc>
                  <a:txBody>
                    <a:bodyPr/>
                    <a:lstStyle/>
                    <a:p>
                      <a:pPr algn="ctr"/>
                      <a:r>
                        <a:rPr lang="en-US" dirty="0"/>
                        <a:t>11</a:t>
                      </a:r>
                    </a:p>
                  </a:txBody>
                  <a:tcPr/>
                </a:tc>
                <a:tc>
                  <a:txBody>
                    <a:bodyPr/>
                    <a:lstStyle/>
                    <a:p>
                      <a:pPr algn="ctr"/>
                      <a:r>
                        <a:rPr lang="en-US" dirty="0"/>
                        <a:t>7</a:t>
                      </a:r>
                    </a:p>
                  </a:txBody>
                  <a:tcPr/>
                </a:tc>
                <a:extLst>
                  <a:ext uri="{0D108BD9-81ED-4DB2-BD59-A6C34878D82A}">
                    <a16:rowId xmlns:a16="http://schemas.microsoft.com/office/drawing/2014/main" val="10004"/>
                  </a:ext>
                </a:extLst>
              </a:tr>
            </a:tbl>
          </a:graphicData>
        </a:graphic>
      </p:graphicFrame>
      <p:sp useBgFill="1">
        <p:nvSpPr>
          <p:cNvPr id="16" name="Rectangle 15"/>
          <p:cNvSpPr/>
          <p:nvPr/>
        </p:nvSpPr>
        <p:spPr>
          <a:xfrm>
            <a:off x="3928745" y="1028454"/>
            <a:ext cx="1353312" cy="6583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7" name="Rectangle 16"/>
          <p:cNvSpPr/>
          <p:nvPr/>
        </p:nvSpPr>
        <p:spPr>
          <a:xfrm>
            <a:off x="5278820" y="1008677"/>
            <a:ext cx="1920240" cy="6583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8" name="Rectangle 17"/>
          <p:cNvSpPr/>
          <p:nvPr/>
        </p:nvSpPr>
        <p:spPr>
          <a:xfrm>
            <a:off x="7199060" y="1003740"/>
            <a:ext cx="1563624" cy="6583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9" name="Rectangle 18"/>
          <p:cNvSpPr/>
          <p:nvPr/>
        </p:nvSpPr>
        <p:spPr>
          <a:xfrm>
            <a:off x="3928745" y="1695447"/>
            <a:ext cx="1353312"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Rectangle 19"/>
          <p:cNvSpPr/>
          <p:nvPr/>
        </p:nvSpPr>
        <p:spPr>
          <a:xfrm>
            <a:off x="3928745" y="2068827"/>
            <a:ext cx="1353312"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1" name="Rectangle 20"/>
          <p:cNvSpPr/>
          <p:nvPr/>
        </p:nvSpPr>
        <p:spPr>
          <a:xfrm>
            <a:off x="3928745" y="2447938"/>
            <a:ext cx="1353312" cy="374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2" name="Rectangle 21"/>
          <p:cNvSpPr/>
          <p:nvPr/>
        </p:nvSpPr>
        <p:spPr>
          <a:xfrm>
            <a:off x="3928745" y="2822603"/>
            <a:ext cx="1353312" cy="402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5278820" y="1675670"/>
            <a:ext cx="192024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23"/>
          <p:cNvSpPr/>
          <p:nvPr/>
        </p:nvSpPr>
        <p:spPr>
          <a:xfrm>
            <a:off x="5278820" y="2044288"/>
            <a:ext cx="192024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5" name="Rectangle 24"/>
          <p:cNvSpPr/>
          <p:nvPr/>
        </p:nvSpPr>
        <p:spPr>
          <a:xfrm>
            <a:off x="5278820" y="2423399"/>
            <a:ext cx="1920240" cy="374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p:cNvSpPr/>
          <p:nvPr/>
        </p:nvSpPr>
        <p:spPr>
          <a:xfrm>
            <a:off x="5278820" y="2798064"/>
            <a:ext cx="1920240" cy="429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7" name="Rectangle 26"/>
          <p:cNvSpPr/>
          <p:nvPr/>
        </p:nvSpPr>
        <p:spPr>
          <a:xfrm>
            <a:off x="7199060" y="1670733"/>
            <a:ext cx="1563624" cy="37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8" name="Rectangle 27"/>
          <p:cNvSpPr/>
          <p:nvPr/>
        </p:nvSpPr>
        <p:spPr>
          <a:xfrm>
            <a:off x="7199060" y="2039351"/>
            <a:ext cx="1563624"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9" name="Rectangle 28"/>
          <p:cNvSpPr/>
          <p:nvPr/>
        </p:nvSpPr>
        <p:spPr>
          <a:xfrm>
            <a:off x="7199060" y="2418462"/>
            <a:ext cx="1563624" cy="374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0" name="Rectangle 29"/>
          <p:cNvSpPr/>
          <p:nvPr/>
        </p:nvSpPr>
        <p:spPr>
          <a:xfrm>
            <a:off x="7199060" y="2793127"/>
            <a:ext cx="1563624" cy="429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47624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16"/>
                                        </p:tgtEl>
                                      </p:cBhvr>
                                    </p:animEffect>
                                    <p:anim calcmode="lin" valueType="num">
                                      <p:cBhvr>
                                        <p:cTn id="7" dur="1000"/>
                                        <p:tgtEl>
                                          <p:spTgt spid="16"/>
                                        </p:tgtEl>
                                        <p:attrNameLst>
                                          <p:attrName>ppt_x</p:attrName>
                                        </p:attrNameLst>
                                      </p:cBhvr>
                                      <p:tavLst>
                                        <p:tav tm="0">
                                          <p:val>
                                            <p:strVal val="ppt_x"/>
                                          </p:val>
                                        </p:tav>
                                        <p:tav tm="100000">
                                          <p:val>
                                            <p:strVal val="ppt_x"/>
                                          </p:val>
                                        </p:tav>
                                      </p:tavLst>
                                    </p:anim>
                                    <p:anim calcmode="lin" valueType="num">
                                      <p:cBhvr>
                                        <p:cTn id="8" dur="1000"/>
                                        <p:tgtEl>
                                          <p:spTgt spid="16"/>
                                        </p:tgtEl>
                                        <p:attrNameLst>
                                          <p:attrName>ppt_y</p:attrName>
                                        </p:attrNameLst>
                                      </p:cBhvr>
                                      <p:tavLst>
                                        <p:tav tm="0">
                                          <p:val>
                                            <p:strVal val="ppt_y"/>
                                          </p:val>
                                        </p:tav>
                                        <p:tav tm="100000">
                                          <p:val>
                                            <p:strVal val="ppt_y+.1"/>
                                          </p:val>
                                        </p:tav>
                                      </p:tavLst>
                                    </p:anim>
                                    <p:set>
                                      <p:cBhvr>
                                        <p:cTn id="9" dur="1" fill="hold">
                                          <p:stCondLst>
                                            <p:cond delay="999"/>
                                          </p:stCondLst>
                                        </p:cTn>
                                        <p:tgtEl>
                                          <p:spTgt spid="1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19"/>
                                        </p:tgtEl>
                                      </p:cBhvr>
                                    </p:animEffect>
                                    <p:anim calcmode="lin" valueType="num">
                                      <p:cBhvr>
                                        <p:cTn id="14" dur="1000"/>
                                        <p:tgtEl>
                                          <p:spTgt spid="19"/>
                                        </p:tgtEl>
                                        <p:attrNameLst>
                                          <p:attrName>ppt_x</p:attrName>
                                        </p:attrNameLst>
                                      </p:cBhvr>
                                      <p:tavLst>
                                        <p:tav tm="0">
                                          <p:val>
                                            <p:strVal val="ppt_x"/>
                                          </p:val>
                                        </p:tav>
                                        <p:tav tm="100000">
                                          <p:val>
                                            <p:strVal val="ppt_x"/>
                                          </p:val>
                                        </p:tav>
                                      </p:tavLst>
                                    </p:anim>
                                    <p:anim calcmode="lin" valueType="num">
                                      <p:cBhvr>
                                        <p:cTn id="15" dur="1000"/>
                                        <p:tgtEl>
                                          <p:spTgt spid="19"/>
                                        </p:tgtEl>
                                        <p:attrNameLst>
                                          <p:attrName>ppt_y</p:attrName>
                                        </p:attrNameLst>
                                      </p:cBhvr>
                                      <p:tavLst>
                                        <p:tav tm="0">
                                          <p:val>
                                            <p:strVal val="ppt_y"/>
                                          </p:val>
                                        </p:tav>
                                        <p:tav tm="100000">
                                          <p:val>
                                            <p:strVal val="ppt_y+.1"/>
                                          </p:val>
                                        </p:tav>
                                      </p:tavLst>
                                    </p:anim>
                                    <p:set>
                                      <p:cBhvr>
                                        <p:cTn id="16" dur="1" fill="hold">
                                          <p:stCondLst>
                                            <p:cond delay="999"/>
                                          </p:stCondLst>
                                        </p:cTn>
                                        <p:tgtEl>
                                          <p:spTgt spid="1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20"/>
                                        </p:tgtEl>
                                      </p:cBhvr>
                                    </p:animEffect>
                                    <p:anim calcmode="lin" valueType="num">
                                      <p:cBhvr>
                                        <p:cTn id="21" dur="1000"/>
                                        <p:tgtEl>
                                          <p:spTgt spid="20"/>
                                        </p:tgtEl>
                                        <p:attrNameLst>
                                          <p:attrName>ppt_x</p:attrName>
                                        </p:attrNameLst>
                                      </p:cBhvr>
                                      <p:tavLst>
                                        <p:tav tm="0">
                                          <p:val>
                                            <p:strVal val="ppt_x"/>
                                          </p:val>
                                        </p:tav>
                                        <p:tav tm="100000">
                                          <p:val>
                                            <p:strVal val="ppt_x"/>
                                          </p:val>
                                        </p:tav>
                                      </p:tavLst>
                                    </p:anim>
                                    <p:anim calcmode="lin" valueType="num">
                                      <p:cBhvr>
                                        <p:cTn id="22" dur="1000"/>
                                        <p:tgtEl>
                                          <p:spTgt spid="20"/>
                                        </p:tgtEl>
                                        <p:attrNameLst>
                                          <p:attrName>ppt_y</p:attrName>
                                        </p:attrNameLst>
                                      </p:cBhvr>
                                      <p:tavLst>
                                        <p:tav tm="0">
                                          <p:val>
                                            <p:strVal val="ppt_y"/>
                                          </p:val>
                                        </p:tav>
                                        <p:tav tm="100000">
                                          <p:val>
                                            <p:strVal val="ppt_y+.1"/>
                                          </p:val>
                                        </p:tav>
                                      </p:tavLst>
                                    </p:anim>
                                    <p:set>
                                      <p:cBhvr>
                                        <p:cTn id="23" dur="1" fill="hold">
                                          <p:stCondLst>
                                            <p:cond delay="999"/>
                                          </p:stCondLst>
                                        </p:cTn>
                                        <p:tgtEl>
                                          <p:spTgt spid="2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21"/>
                                        </p:tgtEl>
                                      </p:cBhvr>
                                    </p:animEffect>
                                    <p:anim calcmode="lin" valueType="num">
                                      <p:cBhvr>
                                        <p:cTn id="28" dur="1000"/>
                                        <p:tgtEl>
                                          <p:spTgt spid="21"/>
                                        </p:tgtEl>
                                        <p:attrNameLst>
                                          <p:attrName>ppt_x</p:attrName>
                                        </p:attrNameLst>
                                      </p:cBhvr>
                                      <p:tavLst>
                                        <p:tav tm="0">
                                          <p:val>
                                            <p:strVal val="ppt_x"/>
                                          </p:val>
                                        </p:tav>
                                        <p:tav tm="100000">
                                          <p:val>
                                            <p:strVal val="ppt_x"/>
                                          </p:val>
                                        </p:tav>
                                      </p:tavLst>
                                    </p:anim>
                                    <p:anim calcmode="lin" valueType="num">
                                      <p:cBhvr>
                                        <p:cTn id="29" dur="1000"/>
                                        <p:tgtEl>
                                          <p:spTgt spid="21"/>
                                        </p:tgtEl>
                                        <p:attrNameLst>
                                          <p:attrName>ppt_y</p:attrName>
                                        </p:attrNameLst>
                                      </p:cBhvr>
                                      <p:tavLst>
                                        <p:tav tm="0">
                                          <p:val>
                                            <p:strVal val="ppt_y"/>
                                          </p:val>
                                        </p:tav>
                                        <p:tav tm="100000">
                                          <p:val>
                                            <p:strVal val="ppt_y+.1"/>
                                          </p:val>
                                        </p:tav>
                                      </p:tavLst>
                                    </p:anim>
                                    <p:set>
                                      <p:cBhvr>
                                        <p:cTn id="30" dur="1" fill="hold">
                                          <p:stCondLst>
                                            <p:cond delay="999"/>
                                          </p:stCondLst>
                                        </p:cTn>
                                        <p:tgtEl>
                                          <p:spTgt spid="2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0" nodeType="clickEffect">
                                  <p:stCondLst>
                                    <p:cond delay="0"/>
                                  </p:stCondLst>
                                  <p:childTnLst>
                                    <p:animEffect transition="out" filter="fade">
                                      <p:cBhvr>
                                        <p:cTn id="34" dur="1000"/>
                                        <p:tgtEl>
                                          <p:spTgt spid="22"/>
                                        </p:tgtEl>
                                      </p:cBhvr>
                                    </p:animEffect>
                                    <p:anim calcmode="lin" valueType="num">
                                      <p:cBhvr>
                                        <p:cTn id="35" dur="1000"/>
                                        <p:tgtEl>
                                          <p:spTgt spid="22"/>
                                        </p:tgtEl>
                                        <p:attrNameLst>
                                          <p:attrName>ppt_x</p:attrName>
                                        </p:attrNameLst>
                                      </p:cBhvr>
                                      <p:tavLst>
                                        <p:tav tm="0">
                                          <p:val>
                                            <p:strVal val="ppt_x"/>
                                          </p:val>
                                        </p:tav>
                                        <p:tav tm="100000">
                                          <p:val>
                                            <p:strVal val="ppt_x"/>
                                          </p:val>
                                        </p:tav>
                                      </p:tavLst>
                                    </p:anim>
                                    <p:anim calcmode="lin" valueType="num">
                                      <p:cBhvr>
                                        <p:cTn id="36" dur="1000"/>
                                        <p:tgtEl>
                                          <p:spTgt spid="22"/>
                                        </p:tgtEl>
                                        <p:attrNameLst>
                                          <p:attrName>ppt_y</p:attrName>
                                        </p:attrNameLst>
                                      </p:cBhvr>
                                      <p:tavLst>
                                        <p:tav tm="0">
                                          <p:val>
                                            <p:strVal val="ppt_y"/>
                                          </p:val>
                                        </p:tav>
                                        <p:tav tm="100000">
                                          <p:val>
                                            <p:strVal val="ppt_y+.1"/>
                                          </p:val>
                                        </p:tav>
                                      </p:tavLst>
                                    </p:anim>
                                    <p:set>
                                      <p:cBhvr>
                                        <p:cTn id="37" dur="1" fill="hold">
                                          <p:stCondLst>
                                            <p:cond delay="999"/>
                                          </p:stCondLst>
                                        </p:cTn>
                                        <p:tgtEl>
                                          <p:spTgt spid="2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0" nodeType="clickEffect">
                                  <p:stCondLst>
                                    <p:cond delay="0"/>
                                  </p:stCondLst>
                                  <p:childTnLst>
                                    <p:animEffect transition="out" filter="fade">
                                      <p:cBhvr>
                                        <p:cTn id="41" dur="1000"/>
                                        <p:tgtEl>
                                          <p:spTgt spid="17"/>
                                        </p:tgtEl>
                                      </p:cBhvr>
                                    </p:animEffect>
                                    <p:anim calcmode="lin" valueType="num">
                                      <p:cBhvr>
                                        <p:cTn id="42" dur="1000"/>
                                        <p:tgtEl>
                                          <p:spTgt spid="17"/>
                                        </p:tgtEl>
                                        <p:attrNameLst>
                                          <p:attrName>ppt_x</p:attrName>
                                        </p:attrNameLst>
                                      </p:cBhvr>
                                      <p:tavLst>
                                        <p:tav tm="0">
                                          <p:val>
                                            <p:strVal val="ppt_x"/>
                                          </p:val>
                                        </p:tav>
                                        <p:tav tm="100000">
                                          <p:val>
                                            <p:strVal val="ppt_x"/>
                                          </p:val>
                                        </p:tav>
                                      </p:tavLst>
                                    </p:anim>
                                    <p:anim calcmode="lin" valueType="num">
                                      <p:cBhvr>
                                        <p:cTn id="43" dur="1000"/>
                                        <p:tgtEl>
                                          <p:spTgt spid="17"/>
                                        </p:tgtEl>
                                        <p:attrNameLst>
                                          <p:attrName>ppt_y</p:attrName>
                                        </p:attrNameLst>
                                      </p:cBhvr>
                                      <p:tavLst>
                                        <p:tav tm="0">
                                          <p:val>
                                            <p:strVal val="ppt_y"/>
                                          </p:val>
                                        </p:tav>
                                        <p:tav tm="100000">
                                          <p:val>
                                            <p:strVal val="ppt_y+.1"/>
                                          </p:val>
                                        </p:tav>
                                      </p:tavLst>
                                    </p:anim>
                                    <p:set>
                                      <p:cBhvr>
                                        <p:cTn id="44" dur="1" fill="hold">
                                          <p:stCondLst>
                                            <p:cond delay="999"/>
                                          </p:stCondLst>
                                        </p:cTn>
                                        <p:tgtEl>
                                          <p:spTgt spid="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xit" presetSubtype="0" fill="hold" grpId="0" nodeType="clickEffect">
                                  <p:stCondLst>
                                    <p:cond delay="0"/>
                                  </p:stCondLst>
                                  <p:childTnLst>
                                    <p:animEffect transition="out" filter="fade">
                                      <p:cBhvr>
                                        <p:cTn id="48" dur="1000"/>
                                        <p:tgtEl>
                                          <p:spTgt spid="23"/>
                                        </p:tgtEl>
                                      </p:cBhvr>
                                    </p:animEffect>
                                    <p:anim calcmode="lin" valueType="num">
                                      <p:cBhvr>
                                        <p:cTn id="49" dur="1000"/>
                                        <p:tgtEl>
                                          <p:spTgt spid="23"/>
                                        </p:tgtEl>
                                        <p:attrNameLst>
                                          <p:attrName>ppt_x</p:attrName>
                                        </p:attrNameLst>
                                      </p:cBhvr>
                                      <p:tavLst>
                                        <p:tav tm="0">
                                          <p:val>
                                            <p:strVal val="ppt_x"/>
                                          </p:val>
                                        </p:tav>
                                        <p:tav tm="100000">
                                          <p:val>
                                            <p:strVal val="ppt_x"/>
                                          </p:val>
                                        </p:tav>
                                      </p:tavLst>
                                    </p:anim>
                                    <p:anim calcmode="lin" valueType="num">
                                      <p:cBhvr>
                                        <p:cTn id="50" dur="1000"/>
                                        <p:tgtEl>
                                          <p:spTgt spid="23"/>
                                        </p:tgtEl>
                                        <p:attrNameLst>
                                          <p:attrName>ppt_y</p:attrName>
                                        </p:attrNameLst>
                                      </p:cBhvr>
                                      <p:tavLst>
                                        <p:tav tm="0">
                                          <p:val>
                                            <p:strVal val="ppt_y"/>
                                          </p:val>
                                        </p:tav>
                                        <p:tav tm="100000">
                                          <p:val>
                                            <p:strVal val="ppt_y+.1"/>
                                          </p:val>
                                        </p:tav>
                                      </p:tavLst>
                                    </p:anim>
                                    <p:set>
                                      <p:cBhvr>
                                        <p:cTn id="51" dur="1" fill="hold">
                                          <p:stCondLst>
                                            <p:cond delay="999"/>
                                          </p:stCondLst>
                                        </p:cTn>
                                        <p:tgtEl>
                                          <p:spTgt spid="2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grpId="0" nodeType="clickEffect">
                                  <p:stCondLst>
                                    <p:cond delay="0"/>
                                  </p:stCondLst>
                                  <p:childTnLst>
                                    <p:animEffect transition="out" filter="fade">
                                      <p:cBhvr>
                                        <p:cTn id="55" dur="1000"/>
                                        <p:tgtEl>
                                          <p:spTgt spid="24"/>
                                        </p:tgtEl>
                                      </p:cBhvr>
                                    </p:animEffect>
                                    <p:anim calcmode="lin" valueType="num">
                                      <p:cBhvr>
                                        <p:cTn id="56" dur="1000"/>
                                        <p:tgtEl>
                                          <p:spTgt spid="24"/>
                                        </p:tgtEl>
                                        <p:attrNameLst>
                                          <p:attrName>ppt_x</p:attrName>
                                        </p:attrNameLst>
                                      </p:cBhvr>
                                      <p:tavLst>
                                        <p:tav tm="0">
                                          <p:val>
                                            <p:strVal val="ppt_x"/>
                                          </p:val>
                                        </p:tav>
                                        <p:tav tm="100000">
                                          <p:val>
                                            <p:strVal val="ppt_x"/>
                                          </p:val>
                                        </p:tav>
                                      </p:tavLst>
                                    </p:anim>
                                    <p:anim calcmode="lin" valueType="num">
                                      <p:cBhvr>
                                        <p:cTn id="57" dur="1000"/>
                                        <p:tgtEl>
                                          <p:spTgt spid="24"/>
                                        </p:tgtEl>
                                        <p:attrNameLst>
                                          <p:attrName>ppt_y</p:attrName>
                                        </p:attrNameLst>
                                      </p:cBhvr>
                                      <p:tavLst>
                                        <p:tav tm="0">
                                          <p:val>
                                            <p:strVal val="ppt_y"/>
                                          </p:val>
                                        </p:tav>
                                        <p:tav tm="100000">
                                          <p:val>
                                            <p:strVal val="ppt_y+.1"/>
                                          </p:val>
                                        </p:tav>
                                      </p:tavLst>
                                    </p:anim>
                                    <p:set>
                                      <p:cBhvr>
                                        <p:cTn id="58" dur="1" fill="hold">
                                          <p:stCondLst>
                                            <p:cond delay="999"/>
                                          </p:stCondLst>
                                        </p:cTn>
                                        <p:tgtEl>
                                          <p:spTgt spid="2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xit" presetSubtype="0" fill="hold" grpId="0" nodeType="clickEffect">
                                  <p:stCondLst>
                                    <p:cond delay="0"/>
                                  </p:stCondLst>
                                  <p:childTnLst>
                                    <p:animEffect transition="out" filter="fade">
                                      <p:cBhvr>
                                        <p:cTn id="62" dur="1000"/>
                                        <p:tgtEl>
                                          <p:spTgt spid="25"/>
                                        </p:tgtEl>
                                      </p:cBhvr>
                                    </p:animEffect>
                                    <p:anim calcmode="lin" valueType="num">
                                      <p:cBhvr>
                                        <p:cTn id="63" dur="1000"/>
                                        <p:tgtEl>
                                          <p:spTgt spid="25"/>
                                        </p:tgtEl>
                                        <p:attrNameLst>
                                          <p:attrName>ppt_x</p:attrName>
                                        </p:attrNameLst>
                                      </p:cBhvr>
                                      <p:tavLst>
                                        <p:tav tm="0">
                                          <p:val>
                                            <p:strVal val="ppt_x"/>
                                          </p:val>
                                        </p:tav>
                                        <p:tav tm="100000">
                                          <p:val>
                                            <p:strVal val="ppt_x"/>
                                          </p:val>
                                        </p:tav>
                                      </p:tavLst>
                                    </p:anim>
                                    <p:anim calcmode="lin" valueType="num">
                                      <p:cBhvr>
                                        <p:cTn id="64" dur="1000"/>
                                        <p:tgtEl>
                                          <p:spTgt spid="25"/>
                                        </p:tgtEl>
                                        <p:attrNameLst>
                                          <p:attrName>ppt_y</p:attrName>
                                        </p:attrNameLst>
                                      </p:cBhvr>
                                      <p:tavLst>
                                        <p:tav tm="0">
                                          <p:val>
                                            <p:strVal val="ppt_y"/>
                                          </p:val>
                                        </p:tav>
                                        <p:tav tm="100000">
                                          <p:val>
                                            <p:strVal val="ppt_y+.1"/>
                                          </p:val>
                                        </p:tav>
                                      </p:tavLst>
                                    </p:anim>
                                    <p:set>
                                      <p:cBhvr>
                                        <p:cTn id="65" dur="1" fill="hold">
                                          <p:stCondLst>
                                            <p:cond delay="999"/>
                                          </p:stCondLst>
                                        </p:cTn>
                                        <p:tgtEl>
                                          <p:spTgt spid="25"/>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grpId="0" nodeType="clickEffect">
                                  <p:stCondLst>
                                    <p:cond delay="0"/>
                                  </p:stCondLst>
                                  <p:childTnLst>
                                    <p:animEffect transition="out" filter="fade">
                                      <p:cBhvr>
                                        <p:cTn id="69" dur="1000"/>
                                        <p:tgtEl>
                                          <p:spTgt spid="26"/>
                                        </p:tgtEl>
                                      </p:cBhvr>
                                    </p:animEffect>
                                    <p:anim calcmode="lin" valueType="num">
                                      <p:cBhvr>
                                        <p:cTn id="70" dur="1000"/>
                                        <p:tgtEl>
                                          <p:spTgt spid="26"/>
                                        </p:tgtEl>
                                        <p:attrNameLst>
                                          <p:attrName>ppt_x</p:attrName>
                                        </p:attrNameLst>
                                      </p:cBhvr>
                                      <p:tavLst>
                                        <p:tav tm="0">
                                          <p:val>
                                            <p:strVal val="ppt_x"/>
                                          </p:val>
                                        </p:tav>
                                        <p:tav tm="100000">
                                          <p:val>
                                            <p:strVal val="ppt_x"/>
                                          </p:val>
                                        </p:tav>
                                      </p:tavLst>
                                    </p:anim>
                                    <p:anim calcmode="lin" valueType="num">
                                      <p:cBhvr>
                                        <p:cTn id="71" dur="1000"/>
                                        <p:tgtEl>
                                          <p:spTgt spid="26"/>
                                        </p:tgtEl>
                                        <p:attrNameLst>
                                          <p:attrName>ppt_y</p:attrName>
                                        </p:attrNameLst>
                                      </p:cBhvr>
                                      <p:tavLst>
                                        <p:tav tm="0">
                                          <p:val>
                                            <p:strVal val="ppt_y"/>
                                          </p:val>
                                        </p:tav>
                                        <p:tav tm="100000">
                                          <p:val>
                                            <p:strVal val="ppt_y+.1"/>
                                          </p:val>
                                        </p:tav>
                                      </p:tavLst>
                                    </p:anim>
                                    <p:set>
                                      <p:cBhvr>
                                        <p:cTn id="72" dur="1" fill="hold">
                                          <p:stCondLst>
                                            <p:cond delay="999"/>
                                          </p:stCondLst>
                                        </p:cTn>
                                        <p:tgtEl>
                                          <p:spTgt spid="2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0" nodeType="clickEffect">
                                  <p:stCondLst>
                                    <p:cond delay="0"/>
                                  </p:stCondLst>
                                  <p:childTnLst>
                                    <p:animEffect transition="out" filter="fade">
                                      <p:cBhvr>
                                        <p:cTn id="76" dur="1000"/>
                                        <p:tgtEl>
                                          <p:spTgt spid="18"/>
                                        </p:tgtEl>
                                      </p:cBhvr>
                                    </p:animEffect>
                                    <p:anim calcmode="lin" valueType="num">
                                      <p:cBhvr>
                                        <p:cTn id="77" dur="1000"/>
                                        <p:tgtEl>
                                          <p:spTgt spid="18"/>
                                        </p:tgtEl>
                                        <p:attrNameLst>
                                          <p:attrName>ppt_x</p:attrName>
                                        </p:attrNameLst>
                                      </p:cBhvr>
                                      <p:tavLst>
                                        <p:tav tm="0">
                                          <p:val>
                                            <p:strVal val="ppt_x"/>
                                          </p:val>
                                        </p:tav>
                                        <p:tav tm="100000">
                                          <p:val>
                                            <p:strVal val="ppt_x"/>
                                          </p:val>
                                        </p:tav>
                                      </p:tavLst>
                                    </p:anim>
                                    <p:anim calcmode="lin" valueType="num">
                                      <p:cBhvr>
                                        <p:cTn id="78" dur="1000"/>
                                        <p:tgtEl>
                                          <p:spTgt spid="18"/>
                                        </p:tgtEl>
                                        <p:attrNameLst>
                                          <p:attrName>ppt_y</p:attrName>
                                        </p:attrNameLst>
                                      </p:cBhvr>
                                      <p:tavLst>
                                        <p:tav tm="0">
                                          <p:val>
                                            <p:strVal val="ppt_y"/>
                                          </p:val>
                                        </p:tav>
                                        <p:tav tm="100000">
                                          <p:val>
                                            <p:strVal val="ppt_y+.1"/>
                                          </p:val>
                                        </p:tav>
                                      </p:tavLst>
                                    </p:anim>
                                    <p:set>
                                      <p:cBhvr>
                                        <p:cTn id="79" dur="1" fill="hold">
                                          <p:stCondLst>
                                            <p:cond delay="999"/>
                                          </p:stCondLst>
                                        </p:cTn>
                                        <p:tgtEl>
                                          <p:spTgt spid="18"/>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2" presetClass="exit" presetSubtype="0" fill="hold" grpId="0" nodeType="clickEffect">
                                  <p:stCondLst>
                                    <p:cond delay="0"/>
                                  </p:stCondLst>
                                  <p:childTnLst>
                                    <p:animEffect transition="out" filter="fade">
                                      <p:cBhvr>
                                        <p:cTn id="83" dur="1000"/>
                                        <p:tgtEl>
                                          <p:spTgt spid="27"/>
                                        </p:tgtEl>
                                      </p:cBhvr>
                                    </p:animEffect>
                                    <p:anim calcmode="lin" valueType="num">
                                      <p:cBhvr>
                                        <p:cTn id="84" dur="1000"/>
                                        <p:tgtEl>
                                          <p:spTgt spid="27"/>
                                        </p:tgtEl>
                                        <p:attrNameLst>
                                          <p:attrName>ppt_x</p:attrName>
                                        </p:attrNameLst>
                                      </p:cBhvr>
                                      <p:tavLst>
                                        <p:tav tm="0">
                                          <p:val>
                                            <p:strVal val="ppt_x"/>
                                          </p:val>
                                        </p:tav>
                                        <p:tav tm="100000">
                                          <p:val>
                                            <p:strVal val="ppt_x"/>
                                          </p:val>
                                        </p:tav>
                                      </p:tavLst>
                                    </p:anim>
                                    <p:anim calcmode="lin" valueType="num">
                                      <p:cBhvr>
                                        <p:cTn id="85" dur="1000"/>
                                        <p:tgtEl>
                                          <p:spTgt spid="27"/>
                                        </p:tgtEl>
                                        <p:attrNameLst>
                                          <p:attrName>ppt_y</p:attrName>
                                        </p:attrNameLst>
                                      </p:cBhvr>
                                      <p:tavLst>
                                        <p:tav tm="0">
                                          <p:val>
                                            <p:strVal val="ppt_y"/>
                                          </p:val>
                                        </p:tav>
                                        <p:tav tm="100000">
                                          <p:val>
                                            <p:strVal val="ppt_y+.1"/>
                                          </p:val>
                                        </p:tav>
                                      </p:tavLst>
                                    </p:anim>
                                    <p:set>
                                      <p:cBhvr>
                                        <p:cTn id="86" dur="1" fill="hold">
                                          <p:stCondLst>
                                            <p:cond delay="999"/>
                                          </p:stCondLst>
                                        </p:cTn>
                                        <p:tgtEl>
                                          <p:spTgt spid="2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42" presetClass="exit" presetSubtype="0" fill="hold" grpId="0" nodeType="clickEffect">
                                  <p:stCondLst>
                                    <p:cond delay="0"/>
                                  </p:stCondLst>
                                  <p:childTnLst>
                                    <p:animEffect transition="out" filter="fade">
                                      <p:cBhvr>
                                        <p:cTn id="90" dur="1000"/>
                                        <p:tgtEl>
                                          <p:spTgt spid="28"/>
                                        </p:tgtEl>
                                      </p:cBhvr>
                                    </p:animEffect>
                                    <p:anim calcmode="lin" valueType="num">
                                      <p:cBhvr>
                                        <p:cTn id="91" dur="1000"/>
                                        <p:tgtEl>
                                          <p:spTgt spid="28"/>
                                        </p:tgtEl>
                                        <p:attrNameLst>
                                          <p:attrName>ppt_x</p:attrName>
                                        </p:attrNameLst>
                                      </p:cBhvr>
                                      <p:tavLst>
                                        <p:tav tm="0">
                                          <p:val>
                                            <p:strVal val="ppt_x"/>
                                          </p:val>
                                        </p:tav>
                                        <p:tav tm="100000">
                                          <p:val>
                                            <p:strVal val="ppt_x"/>
                                          </p:val>
                                        </p:tav>
                                      </p:tavLst>
                                    </p:anim>
                                    <p:anim calcmode="lin" valueType="num">
                                      <p:cBhvr>
                                        <p:cTn id="92" dur="1000"/>
                                        <p:tgtEl>
                                          <p:spTgt spid="28"/>
                                        </p:tgtEl>
                                        <p:attrNameLst>
                                          <p:attrName>ppt_y</p:attrName>
                                        </p:attrNameLst>
                                      </p:cBhvr>
                                      <p:tavLst>
                                        <p:tav tm="0">
                                          <p:val>
                                            <p:strVal val="ppt_y"/>
                                          </p:val>
                                        </p:tav>
                                        <p:tav tm="100000">
                                          <p:val>
                                            <p:strVal val="ppt_y+.1"/>
                                          </p:val>
                                        </p:tav>
                                      </p:tavLst>
                                    </p:anim>
                                    <p:set>
                                      <p:cBhvr>
                                        <p:cTn id="93" dur="1" fill="hold">
                                          <p:stCondLst>
                                            <p:cond delay="999"/>
                                          </p:stCondLst>
                                        </p:cTn>
                                        <p:tgtEl>
                                          <p:spTgt spid="28"/>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2" presetClass="exit" presetSubtype="0" fill="hold" grpId="0" nodeType="clickEffect">
                                  <p:stCondLst>
                                    <p:cond delay="0"/>
                                  </p:stCondLst>
                                  <p:childTnLst>
                                    <p:animEffect transition="out" filter="fade">
                                      <p:cBhvr>
                                        <p:cTn id="97" dur="1000"/>
                                        <p:tgtEl>
                                          <p:spTgt spid="29"/>
                                        </p:tgtEl>
                                      </p:cBhvr>
                                    </p:animEffect>
                                    <p:anim calcmode="lin" valueType="num">
                                      <p:cBhvr>
                                        <p:cTn id="98" dur="1000"/>
                                        <p:tgtEl>
                                          <p:spTgt spid="29"/>
                                        </p:tgtEl>
                                        <p:attrNameLst>
                                          <p:attrName>ppt_x</p:attrName>
                                        </p:attrNameLst>
                                      </p:cBhvr>
                                      <p:tavLst>
                                        <p:tav tm="0">
                                          <p:val>
                                            <p:strVal val="ppt_x"/>
                                          </p:val>
                                        </p:tav>
                                        <p:tav tm="100000">
                                          <p:val>
                                            <p:strVal val="ppt_x"/>
                                          </p:val>
                                        </p:tav>
                                      </p:tavLst>
                                    </p:anim>
                                    <p:anim calcmode="lin" valueType="num">
                                      <p:cBhvr>
                                        <p:cTn id="99" dur="1000"/>
                                        <p:tgtEl>
                                          <p:spTgt spid="29"/>
                                        </p:tgtEl>
                                        <p:attrNameLst>
                                          <p:attrName>ppt_y</p:attrName>
                                        </p:attrNameLst>
                                      </p:cBhvr>
                                      <p:tavLst>
                                        <p:tav tm="0">
                                          <p:val>
                                            <p:strVal val="ppt_y"/>
                                          </p:val>
                                        </p:tav>
                                        <p:tav tm="100000">
                                          <p:val>
                                            <p:strVal val="ppt_y+.1"/>
                                          </p:val>
                                        </p:tav>
                                      </p:tavLst>
                                    </p:anim>
                                    <p:set>
                                      <p:cBhvr>
                                        <p:cTn id="100" dur="1" fill="hold">
                                          <p:stCondLst>
                                            <p:cond delay="999"/>
                                          </p:stCondLst>
                                        </p:cTn>
                                        <p:tgtEl>
                                          <p:spTgt spid="2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42" presetClass="exit" presetSubtype="0" fill="hold" grpId="0" nodeType="clickEffect">
                                  <p:stCondLst>
                                    <p:cond delay="0"/>
                                  </p:stCondLst>
                                  <p:childTnLst>
                                    <p:animEffect transition="out" filter="fade">
                                      <p:cBhvr>
                                        <p:cTn id="104" dur="1000"/>
                                        <p:tgtEl>
                                          <p:spTgt spid="30"/>
                                        </p:tgtEl>
                                      </p:cBhvr>
                                    </p:animEffect>
                                    <p:anim calcmode="lin" valueType="num">
                                      <p:cBhvr>
                                        <p:cTn id="105" dur="1000"/>
                                        <p:tgtEl>
                                          <p:spTgt spid="30"/>
                                        </p:tgtEl>
                                        <p:attrNameLst>
                                          <p:attrName>ppt_x</p:attrName>
                                        </p:attrNameLst>
                                      </p:cBhvr>
                                      <p:tavLst>
                                        <p:tav tm="0">
                                          <p:val>
                                            <p:strVal val="ppt_x"/>
                                          </p:val>
                                        </p:tav>
                                        <p:tav tm="100000">
                                          <p:val>
                                            <p:strVal val="ppt_x"/>
                                          </p:val>
                                        </p:tav>
                                      </p:tavLst>
                                    </p:anim>
                                    <p:anim calcmode="lin" valueType="num">
                                      <p:cBhvr>
                                        <p:cTn id="106" dur="1000"/>
                                        <p:tgtEl>
                                          <p:spTgt spid="30"/>
                                        </p:tgtEl>
                                        <p:attrNameLst>
                                          <p:attrName>ppt_y</p:attrName>
                                        </p:attrNameLst>
                                      </p:cBhvr>
                                      <p:tavLst>
                                        <p:tav tm="0">
                                          <p:val>
                                            <p:strVal val="ppt_y"/>
                                          </p:val>
                                        </p:tav>
                                        <p:tav tm="100000">
                                          <p:val>
                                            <p:strVal val="ppt_y+.1"/>
                                          </p:val>
                                        </p:tav>
                                      </p:tavLst>
                                    </p:anim>
                                    <p:set>
                                      <p:cBhvr>
                                        <p:cTn id="107" dur="1" fill="hold">
                                          <p:stCondLst>
                                            <p:cond delay="999"/>
                                          </p:stCondLst>
                                        </p:cTn>
                                        <p:tgtEl>
                                          <p:spTgt spid="30"/>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Shortest Job First (SJF)</a:t>
            </a:r>
          </a:p>
        </p:txBody>
      </p:sp>
      <p:sp>
        <p:nvSpPr>
          <p:cNvPr id="3" name="Content Placeholder 2"/>
          <p:cNvSpPr>
            <a:spLocks noGrp="1"/>
          </p:cNvSpPr>
          <p:nvPr>
            <p:ph idx="1"/>
          </p:nvPr>
        </p:nvSpPr>
        <p:spPr/>
        <p:txBody>
          <a:bodyPr/>
          <a:lstStyle/>
          <a:p>
            <a:r>
              <a:rPr lang="en-US" dirty="0"/>
              <a:t>Advantages:</a:t>
            </a:r>
          </a:p>
          <a:p>
            <a:pPr lvl="1">
              <a:buClr>
                <a:schemeClr val="tx1"/>
              </a:buClr>
            </a:pPr>
            <a:r>
              <a:rPr lang="en-US" b="1" dirty="0"/>
              <a:t>Less waiting time</a:t>
            </a:r>
            <a:r>
              <a:rPr lang="en-US" dirty="0"/>
              <a:t>.</a:t>
            </a:r>
          </a:p>
          <a:p>
            <a:pPr lvl="1">
              <a:buClr>
                <a:schemeClr val="tx1"/>
              </a:buClr>
            </a:pPr>
            <a:r>
              <a:rPr lang="en-US" b="1" dirty="0"/>
              <a:t>Good response </a:t>
            </a:r>
            <a:r>
              <a:rPr lang="en-US" dirty="0"/>
              <a:t>for </a:t>
            </a:r>
            <a:r>
              <a:rPr lang="en-US" b="1" dirty="0"/>
              <a:t>short processes</a:t>
            </a:r>
            <a:r>
              <a:rPr lang="en-US" dirty="0"/>
              <a:t>.</a:t>
            </a:r>
          </a:p>
          <a:p>
            <a:r>
              <a:rPr lang="en-US" dirty="0"/>
              <a:t>Disadvantages :</a:t>
            </a:r>
          </a:p>
          <a:p>
            <a:pPr lvl="1"/>
            <a:r>
              <a:rPr lang="en-US" dirty="0"/>
              <a:t>It is </a:t>
            </a:r>
            <a:r>
              <a:rPr lang="en-US" b="1" dirty="0"/>
              <a:t>difficult to estimate time required </a:t>
            </a:r>
            <a:r>
              <a:rPr lang="en-US" dirty="0"/>
              <a:t>to complete execution.</a:t>
            </a:r>
          </a:p>
          <a:p>
            <a:pPr lvl="1">
              <a:buClr>
                <a:schemeClr val="tx1"/>
              </a:buClr>
            </a:pPr>
            <a:r>
              <a:rPr lang="en-US" b="1" dirty="0"/>
              <a:t>Starvation is possible for long process</a:t>
            </a:r>
            <a:r>
              <a:rPr lang="en-US" dirty="0"/>
              <a:t>. Long process may wait forever.</a:t>
            </a:r>
          </a:p>
          <a:p>
            <a:endParaRPr lang="en-US" dirty="0"/>
          </a:p>
        </p:txBody>
      </p:sp>
    </p:spTree>
    <p:extLst>
      <p:ext uri="{BB962C8B-B14F-4D97-AF65-F5344CB8AC3E}">
        <p14:creationId xmlns:p14="http://schemas.microsoft.com/office/powerpoint/2010/main" val="354097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Shortest Remaining Time Next (SRTN)</a:t>
            </a:r>
          </a:p>
        </p:txBody>
      </p:sp>
      <p:sp>
        <p:nvSpPr>
          <p:cNvPr id="3" name="Content Placeholder 2"/>
          <p:cNvSpPr>
            <a:spLocks noGrp="1"/>
          </p:cNvSpPr>
          <p:nvPr>
            <p:ph idx="1"/>
          </p:nvPr>
        </p:nvSpPr>
        <p:spPr/>
        <p:txBody>
          <a:bodyPr>
            <a:normAutofit fontScale="92500" lnSpcReduction="10000"/>
          </a:bodyPr>
          <a:lstStyle/>
          <a:p>
            <a:r>
              <a:rPr lang="en-US" dirty="0"/>
              <a:t>Selection criteria :</a:t>
            </a:r>
          </a:p>
          <a:p>
            <a:pPr lvl="1"/>
            <a:r>
              <a:rPr lang="en-US" dirty="0"/>
              <a:t>The process, </a:t>
            </a:r>
            <a:r>
              <a:rPr lang="en-US" sz="2500" b="1" dirty="0"/>
              <a:t>whose remaining run time is shortest</a:t>
            </a:r>
            <a:r>
              <a:rPr lang="en-US" dirty="0"/>
              <a:t>, is </a:t>
            </a:r>
            <a:r>
              <a:rPr lang="en-US" sz="2500" b="1" dirty="0"/>
              <a:t>served first</a:t>
            </a:r>
            <a:r>
              <a:rPr lang="en-US" dirty="0"/>
              <a:t>. This is a </a:t>
            </a:r>
            <a:r>
              <a:rPr lang="en-US" sz="2500" b="1" dirty="0"/>
              <a:t>preemptive version of SJF scheduling</a:t>
            </a:r>
            <a:r>
              <a:rPr lang="en-US" dirty="0"/>
              <a:t>.</a:t>
            </a:r>
          </a:p>
          <a:p>
            <a:r>
              <a:rPr lang="en-US" dirty="0"/>
              <a:t>Decision Mode:</a:t>
            </a:r>
          </a:p>
          <a:p>
            <a:pPr lvl="1">
              <a:buClr>
                <a:schemeClr val="tx1"/>
              </a:buClr>
            </a:pPr>
            <a:r>
              <a:rPr lang="en-US" sz="2500" b="1" dirty="0"/>
              <a:t>Preemptive</a:t>
            </a:r>
            <a:r>
              <a:rPr lang="en-US" dirty="0"/>
              <a:t>: When a new process arrives, its total time is compared to the current process remaining run time. </a:t>
            </a:r>
          </a:p>
          <a:p>
            <a:pPr lvl="1"/>
            <a:r>
              <a:rPr lang="en-US" dirty="0"/>
              <a:t>If the new process needs less time to finish than the current process, the current process is suspended and the new job is started.</a:t>
            </a:r>
          </a:p>
          <a:p>
            <a:r>
              <a:rPr lang="en-US" dirty="0"/>
              <a:t>Implementation :</a:t>
            </a:r>
          </a:p>
          <a:p>
            <a:pPr lvl="1"/>
            <a:r>
              <a:rPr lang="en-US" dirty="0"/>
              <a:t>This strategy can also be implemented by using sorted FIFO queue. </a:t>
            </a:r>
          </a:p>
          <a:p>
            <a:pPr lvl="1"/>
            <a:r>
              <a:rPr lang="en-US" dirty="0"/>
              <a:t>All processes in a queue are </a:t>
            </a:r>
            <a:r>
              <a:rPr lang="en-US" sz="2500" b="1" dirty="0"/>
              <a:t>sorted in ascending order on their remaining run time</a:t>
            </a:r>
            <a:r>
              <a:rPr lang="en-US" dirty="0"/>
              <a:t>. </a:t>
            </a:r>
          </a:p>
          <a:p>
            <a:pPr lvl="1"/>
            <a:r>
              <a:rPr lang="en-US" dirty="0"/>
              <a:t>When CPU becomes free, a process from the first position in a queue is selected to run.</a:t>
            </a:r>
          </a:p>
          <a:p>
            <a:endParaRPr lang="en-US" dirty="0"/>
          </a:p>
        </p:txBody>
      </p:sp>
    </p:spTree>
    <p:extLst>
      <p:ext uri="{BB962C8B-B14F-4D97-AF65-F5344CB8AC3E}">
        <p14:creationId xmlns:p14="http://schemas.microsoft.com/office/powerpoint/2010/main" val="3549120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of Process</a:t>
            </a:r>
          </a:p>
        </p:txBody>
      </p:sp>
      <p:graphicFrame>
        <p:nvGraphicFramePr>
          <p:cNvPr id="4" name="Content Placeholder 3"/>
          <p:cNvGraphicFramePr>
            <a:graphicFrameLocks/>
          </p:cNvGraphicFramePr>
          <p:nvPr>
            <p:extLst>
              <p:ext uri="{D42A27DB-BD31-4B8C-83A1-F6EECF244321}">
                <p14:modId xmlns:p14="http://schemas.microsoft.com/office/powerpoint/2010/main" val="2883554040"/>
              </p:ext>
            </p:extLst>
          </p:nvPr>
        </p:nvGraphicFramePr>
        <p:xfrm>
          <a:off x="304800" y="1143000"/>
          <a:ext cx="8610599"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4323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Shortest Remaining Time Next (SRTN)</a:t>
            </a:r>
          </a:p>
        </p:txBody>
      </p:sp>
      <p:sp>
        <p:nvSpPr>
          <p:cNvPr id="3" name="Content Placeholder 2"/>
          <p:cNvSpPr>
            <a:spLocks noGrp="1"/>
          </p:cNvSpPr>
          <p:nvPr>
            <p:ph idx="1"/>
          </p:nvPr>
        </p:nvSpPr>
        <p:spPr/>
        <p:txBody>
          <a:bodyPr/>
          <a:lstStyle/>
          <a:p>
            <a:r>
              <a:rPr lang="en-US" dirty="0"/>
              <a:t>Example</a:t>
            </a:r>
          </a:p>
          <a:p>
            <a:endParaRPr lang="en-US" dirty="0"/>
          </a:p>
          <a:p>
            <a:endParaRPr lang="en-US" dirty="0"/>
          </a:p>
          <a:p>
            <a:endParaRPr lang="en-US" dirty="0"/>
          </a:p>
          <a:p>
            <a:endParaRPr lang="en-US" dirty="0"/>
          </a:p>
          <a:p>
            <a:r>
              <a:rPr lang="en-US" dirty="0"/>
              <a:t>Gantt Chart</a:t>
            </a:r>
          </a:p>
        </p:txBody>
      </p:sp>
      <p:graphicFrame>
        <p:nvGraphicFramePr>
          <p:cNvPr id="4" name="Table 3"/>
          <p:cNvGraphicFramePr>
            <a:graphicFrameLocks noGrp="1"/>
          </p:cNvGraphicFramePr>
          <p:nvPr/>
        </p:nvGraphicFramePr>
        <p:xfrm>
          <a:off x="2438400" y="1143000"/>
          <a:ext cx="6324601" cy="2123440"/>
        </p:xfrm>
        <a:graphic>
          <a:graphicData uri="http://schemas.openxmlformats.org/drawingml/2006/table">
            <a:tbl>
              <a:tblPr firstRow="1" bandRow="1">
                <a:tableStyleId>{5C22544A-7EE6-4342-B048-85BDC9FD1C3A}</a:tableStyleId>
              </a:tblPr>
              <a:tblGrid>
                <a:gridCol w="948690">
                  <a:extLst>
                    <a:ext uri="{9D8B030D-6E8A-4147-A177-3AD203B41FA5}">
                      <a16:colId xmlns:a16="http://schemas.microsoft.com/office/drawing/2014/main" val="20000"/>
                    </a:ext>
                  </a:extLst>
                </a:gridCol>
                <a:gridCol w="1870710">
                  <a:extLst>
                    <a:ext uri="{9D8B030D-6E8A-4147-A177-3AD203B41FA5}">
                      <a16:colId xmlns:a16="http://schemas.microsoft.com/office/drawing/2014/main" val="20001"/>
                    </a:ext>
                  </a:extLst>
                </a:gridCol>
                <a:gridCol w="3505201">
                  <a:extLst>
                    <a:ext uri="{9D8B030D-6E8A-4147-A177-3AD203B41FA5}">
                      <a16:colId xmlns:a16="http://schemas.microsoft.com/office/drawing/2014/main" val="20002"/>
                    </a:ext>
                  </a:extLst>
                </a:gridCol>
              </a:tblGrid>
              <a:tr h="370840">
                <a:tc>
                  <a:txBody>
                    <a:bodyPr/>
                    <a:lstStyle/>
                    <a:p>
                      <a:pPr algn="ctr"/>
                      <a:r>
                        <a:rPr lang="en-US" dirty="0"/>
                        <a:t>Process</a:t>
                      </a:r>
                    </a:p>
                  </a:txBody>
                  <a:tcPr/>
                </a:tc>
                <a:tc>
                  <a:txBody>
                    <a:bodyPr/>
                    <a:lstStyle/>
                    <a:p>
                      <a:pPr algn="ctr"/>
                      <a:r>
                        <a:rPr lang="en-US" dirty="0"/>
                        <a:t>Arrival Time (T0)</a:t>
                      </a:r>
                    </a:p>
                  </a:txBody>
                  <a:tcPr/>
                </a:tc>
                <a:tc>
                  <a:txBody>
                    <a:bodyPr/>
                    <a:lstStyle/>
                    <a:p>
                      <a:pPr algn="ctr"/>
                      <a:r>
                        <a:rPr lang="en-US" dirty="0"/>
                        <a:t>Time required for completion (∆T) (CPU Burst Time)</a:t>
                      </a:r>
                    </a:p>
                  </a:txBody>
                  <a:tcPr/>
                </a:tc>
                <a:extLst>
                  <a:ext uri="{0D108BD9-81ED-4DB2-BD59-A6C34878D82A}">
                    <a16:rowId xmlns:a16="http://schemas.microsoft.com/office/drawing/2014/main" val="10000"/>
                  </a:ext>
                </a:extLst>
              </a:tr>
              <a:tr h="370840">
                <a:tc>
                  <a:txBody>
                    <a:bodyPr/>
                    <a:lstStyle/>
                    <a:p>
                      <a:pPr algn="ctr"/>
                      <a:r>
                        <a:rPr lang="en-US" dirty="0"/>
                        <a:t>P0</a:t>
                      </a:r>
                    </a:p>
                  </a:txBody>
                  <a:tcPr/>
                </a:tc>
                <a:tc>
                  <a:txBody>
                    <a:bodyPr/>
                    <a:lstStyle/>
                    <a:p>
                      <a:pPr algn="ctr"/>
                      <a:r>
                        <a:rPr lang="en-US" dirty="0"/>
                        <a:t>0</a:t>
                      </a:r>
                    </a:p>
                  </a:txBody>
                  <a:tcPr/>
                </a:tc>
                <a:tc>
                  <a:txBody>
                    <a:bodyPr/>
                    <a:lstStyle/>
                    <a:p>
                      <a:pPr algn="ctr"/>
                      <a:r>
                        <a:rPr lang="en-US" dirty="0"/>
                        <a:t>10</a:t>
                      </a:r>
                    </a:p>
                  </a:txBody>
                  <a:tcPr/>
                </a:tc>
                <a:extLst>
                  <a:ext uri="{0D108BD9-81ED-4DB2-BD59-A6C34878D82A}">
                    <a16:rowId xmlns:a16="http://schemas.microsoft.com/office/drawing/2014/main" val="10001"/>
                  </a:ext>
                </a:extLst>
              </a:tr>
              <a:tr h="370840">
                <a:tc>
                  <a:txBody>
                    <a:bodyPr/>
                    <a:lstStyle/>
                    <a:p>
                      <a:pPr algn="ctr"/>
                      <a:r>
                        <a:rPr lang="en-US" dirty="0"/>
                        <a:t>P1</a:t>
                      </a:r>
                    </a:p>
                  </a:txBody>
                  <a:tcPr/>
                </a:tc>
                <a:tc>
                  <a:txBody>
                    <a:bodyPr/>
                    <a:lstStyle/>
                    <a:p>
                      <a:pPr algn="ctr"/>
                      <a:r>
                        <a:rPr lang="en-US" dirty="0"/>
                        <a:t>1</a:t>
                      </a:r>
                    </a:p>
                  </a:txBody>
                  <a:tcPr/>
                </a:tc>
                <a:tc>
                  <a:txBody>
                    <a:bodyPr/>
                    <a:lstStyle/>
                    <a:p>
                      <a:pPr algn="ctr"/>
                      <a:r>
                        <a:rPr lang="en-US" dirty="0"/>
                        <a:t>6</a:t>
                      </a:r>
                    </a:p>
                  </a:txBody>
                  <a:tcPr/>
                </a:tc>
                <a:extLst>
                  <a:ext uri="{0D108BD9-81ED-4DB2-BD59-A6C34878D82A}">
                    <a16:rowId xmlns:a16="http://schemas.microsoft.com/office/drawing/2014/main" val="10002"/>
                  </a:ext>
                </a:extLst>
              </a:tr>
              <a:tr h="370840">
                <a:tc>
                  <a:txBody>
                    <a:bodyPr/>
                    <a:lstStyle/>
                    <a:p>
                      <a:pPr algn="ctr"/>
                      <a:r>
                        <a:rPr lang="en-US" dirty="0"/>
                        <a:t>P2</a:t>
                      </a:r>
                    </a:p>
                  </a:txBody>
                  <a:tcPr/>
                </a:tc>
                <a:tc>
                  <a:txBody>
                    <a:bodyPr/>
                    <a:lstStyle/>
                    <a:p>
                      <a:pPr algn="ctr"/>
                      <a:r>
                        <a:rPr lang="en-US" dirty="0"/>
                        <a:t>3</a:t>
                      </a:r>
                    </a:p>
                  </a:txBody>
                  <a:tcPr/>
                </a:tc>
                <a:tc>
                  <a:txBody>
                    <a:bodyPr/>
                    <a:lstStyle/>
                    <a:p>
                      <a:pPr algn="ctr"/>
                      <a:r>
                        <a:rPr lang="en-US" dirty="0"/>
                        <a:t>2</a:t>
                      </a:r>
                    </a:p>
                  </a:txBody>
                  <a:tcPr/>
                </a:tc>
                <a:extLst>
                  <a:ext uri="{0D108BD9-81ED-4DB2-BD59-A6C34878D82A}">
                    <a16:rowId xmlns:a16="http://schemas.microsoft.com/office/drawing/2014/main" val="10003"/>
                  </a:ext>
                </a:extLst>
              </a:tr>
              <a:tr h="370840">
                <a:tc>
                  <a:txBody>
                    <a:bodyPr/>
                    <a:lstStyle/>
                    <a:p>
                      <a:pPr algn="ctr"/>
                      <a:r>
                        <a:rPr lang="en-US" dirty="0"/>
                        <a:t>P3</a:t>
                      </a:r>
                    </a:p>
                  </a:txBody>
                  <a:tcPr/>
                </a:tc>
                <a:tc>
                  <a:txBody>
                    <a:bodyPr/>
                    <a:lstStyle/>
                    <a:p>
                      <a:pPr algn="ctr"/>
                      <a:r>
                        <a:rPr lang="en-US" dirty="0"/>
                        <a:t>5</a:t>
                      </a:r>
                    </a:p>
                  </a:txBody>
                  <a:tcPr/>
                </a:tc>
                <a:tc>
                  <a:txBody>
                    <a:bodyPr/>
                    <a:lstStyle/>
                    <a:p>
                      <a:pPr algn="ctr"/>
                      <a:r>
                        <a:rPr lang="en-US" dirty="0"/>
                        <a:t>4</a:t>
                      </a:r>
                    </a:p>
                  </a:txBody>
                  <a:tcPr/>
                </a:tc>
                <a:extLst>
                  <a:ext uri="{0D108BD9-81ED-4DB2-BD59-A6C34878D82A}">
                    <a16:rowId xmlns:a16="http://schemas.microsoft.com/office/drawing/2014/main" val="10004"/>
                  </a:ext>
                </a:extLst>
              </a:tr>
            </a:tbl>
          </a:graphicData>
        </a:graphic>
      </p:graphicFrame>
      <p:sp>
        <p:nvSpPr>
          <p:cNvPr id="6" name="Rectangle 5"/>
          <p:cNvSpPr/>
          <p:nvPr/>
        </p:nvSpPr>
        <p:spPr>
          <a:xfrm>
            <a:off x="5823861" y="3589360"/>
            <a:ext cx="1371600" cy="4472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8" name="Rectangle 7"/>
          <p:cNvSpPr/>
          <p:nvPr/>
        </p:nvSpPr>
        <p:spPr>
          <a:xfrm>
            <a:off x="4018063" y="3589360"/>
            <a:ext cx="914400" cy="4472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9" name="TextBox 8"/>
          <p:cNvSpPr txBox="1"/>
          <p:nvPr/>
        </p:nvSpPr>
        <p:spPr>
          <a:xfrm>
            <a:off x="2321256" y="4038600"/>
            <a:ext cx="318448" cy="381000"/>
          </a:xfrm>
          <a:prstGeom prst="rect">
            <a:avLst/>
          </a:prstGeom>
          <a:noFill/>
        </p:spPr>
        <p:txBody>
          <a:bodyPr wrap="square" rtlCol="0">
            <a:spAutoFit/>
          </a:bodyPr>
          <a:lstStyle/>
          <a:p>
            <a:r>
              <a:rPr lang="en-US" dirty="0"/>
              <a:t>0</a:t>
            </a:r>
          </a:p>
        </p:txBody>
      </p:sp>
      <p:sp>
        <p:nvSpPr>
          <p:cNvPr id="11" name="TextBox 10"/>
          <p:cNvSpPr txBox="1"/>
          <p:nvPr/>
        </p:nvSpPr>
        <p:spPr>
          <a:xfrm>
            <a:off x="4763445" y="4058228"/>
            <a:ext cx="306700" cy="369332"/>
          </a:xfrm>
          <a:prstGeom prst="rect">
            <a:avLst/>
          </a:prstGeom>
          <a:noFill/>
        </p:spPr>
        <p:txBody>
          <a:bodyPr wrap="square" rtlCol="0">
            <a:spAutoFit/>
          </a:bodyPr>
          <a:lstStyle/>
          <a:p>
            <a:r>
              <a:rPr lang="en-US" dirty="0"/>
              <a:t>9</a:t>
            </a:r>
          </a:p>
        </p:txBody>
      </p:sp>
      <p:sp>
        <p:nvSpPr>
          <p:cNvPr id="13" name="TextBox 12"/>
          <p:cNvSpPr txBox="1"/>
          <p:nvPr/>
        </p:nvSpPr>
        <p:spPr>
          <a:xfrm>
            <a:off x="7007805" y="4054374"/>
            <a:ext cx="448784" cy="369332"/>
          </a:xfrm>
          <a:prstGeom prst="rect">
            <a:avLst/>
          </a:prstGeom>
          <a:noFill/>
        </p:spPr>
        <p:txBody>
          <a:bodyPr wrap="square" rtlCol="0">
            <a:spAutoFit/>
          </a:bodyPr>
          <a:lstStyle/>
          <a:p>
            <a:r>
              <a:rPr lang="en-US" dirty="0"/>
              <a:t>22</a:t>
            </a:r>
          </a:p>
        </p:txBody>
      </p:sp>
      <p:cxnSp>
        <p:nvCxnSpPr>
          <p:cNvPr id="14" name="Straight Connector 13"/>
          <p:cNvCxnSpPr/>
          <p:nvPr/>
        </p:nvCxnSpPr>
        <p:spPr>
          <a:xfrm>
            <a:off x="2465696" y="3581400"/>
            <a:ext cx="0" cy="45720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459050" y="3589360"/>
            <a:ext cx="457200" cy="45507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16" name="TextBox 15"/>
          <p:cNvSpPr txBox="1"/>
          <p:nvPr/>
        </p:nvSpPr>
        <p:spPr>
          <a:xfrm>
            <a:off x="2764662" y="4036620"/>
            <a:ext cx="286078" cy="369332"/>
          </a:xfrm>
          <a:prstGeom prst="rect">
            <a:avLst/>
          </a:prstGeom>
          <a:noFill/>
        </p:spPr>
        <p:txBody>
          <a:bodyPr wrap="square" rtlCol="0">
            <a:spAutoFit/>
          </a:bodyPr>
          <a:lstStyle/>
          <a:p>
            <a:r>
              <a:rPr lang="en-US" dirty="0"/>
              <a:t>1</a:t>
            </a:r>
          </a:p>
        </p:txBody>
      </p:sp>
      <p:sp>
        <p:nvSpPr>
          <p:cNvPr id="18" name="Rectangle 17"/>
          <p:cNvSpPr/>
          <p:nvPr/>
        </p:nvSpPr>
        <p:spPr>
          <a:xfrm>
            <a:off x="2923250" y="3593068"/>
            <a:ext cx="547049" cy="4513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20" name="TextBox 19"/>
          <p:cNvSpPr txBox="1"/>
          <p:nvPr/>
        </p:nvSpPr>
        <p:spPr>
          <a:xfrm>
            <a:off x="3312011" y="4036620"/>
            <a:ext cx="286078" cy="369332"/>
          </a:xfrm>
          <a:prstGeom prst="rect">
            <a:avLst/>
          </a:prstGeom>
          <a:noFill/>
        </p:spPr>
        <p:txBody>
          <a:bodyPr wrap="square" rtlCol="0">
            <a:spAutoFit/>
          </a:bodyPr>
          <a:lstStyle/>
          <a:p>
            <a:r>
              <a:rPr lang="en-US" dirty="0"/>
              <a:t>3</a:t>
            </a:r>
          </a:p>
        </p:txBody>
      </p:sp>
      <p:sp>
        <p:nvSpPr>
          <p:cNvPr id="21" name="Rectangle 20"/>
          <p:cNvSpPr/>
          <p:nvPr/>
        </p:nvSpPr>
        <p:spPr>
          <a:xfrm>
            <a:off x="3470299" y="3593068"/>
            <a:ext cx="547049" cy="4513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22" name="TextBox 21"/>
          <p:cNvSpPr txBox="1"/>
          <p:nvPr/>
        </p:nvSpPr>
        <p:spPr>
          <a:xfrm>
            <a:off x="3859060" y="4036620"/>
            <a:ext cx="286078" cy="369332"/>
          </a:xfrm>
          <a:prstGeom prst="rect">
            <a:avLst/>
          </a:prstGeom>
          <a:noFill/>
        </p:spPr>
        <p:txBody>
          <a:bodyPr wrap="square" rtlCol="0">
            <a:spAutoFit/>
          </a:bodyPr>
          <a:lstStyle/>
          <a:p>
            <a:r>
              <a:rPr lang="en-US" dirty="0"/>
              <a:t>5</a:t>
            </a:r>
          </a:p>
        </p:txBody>
      </p:sp>
      <p:sp>
        <p:nvSpPr>
          <p:cNvPr id="23" name="Rectangle 22"/>
          <p:cNvSpPr/>
          <p:nvPr/>
        </p:nvSpPr>
        <p:spPr>
          <a:xfrm>
            <a:off x="4916252" y="3589582"/>
            <a:ext cx="914400" cy="4472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24" name="TextBox 23"/>
          <p:cNvSpPr txBox="1"/>
          <p:nvPr/>
        </p:nvSpPr>
        <p:spPr>
          <a:xfrm>
            <a:off x="5595584" y="4058450"/>
            <a:ext cx="481934" cy="369332"/>
          </a:xfrm>
          <a:prstGeom prst="rect">
            <a:avLst/>
          </a:prstGeom>
          <a:noFill/>
        </p:spPr>
        <p:txBody>
          <a:bodyPr wrap="square" rtlCol="0">
            <a:spAutoFit/>
          </a:bodyPr>
          <a:lstStyle/>
          <a:p>
            <a:r>
              <a:rPr lang="en-US" dirty="0"/>
              <a:t>13</a:t>
            </a:r>
          </a:p>
        </p:txBody>
      </p:sp>
      <p:graphicFrame>
        <p:nvGraphicFramePr>
          <p:cNvPr id="5" name="Table 4"/>
          <p:cNvGraphicFramePr>
            <a:graphicFrameLocks noGrp="1"/>
          </p:cNvGraphicFramePr>
          <p:nvPr/>
        </p:nvGraphicFramePr>
        <p:xfrm>
          <a:off x="2084696" y="4374107"/>
          <a:ext cx="2499833" cy="111252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P1</a:t>
                      </a:r>
                    </a:p>
                  </a:txBody>
                  <a:tcPr/>
                </a:tc>
                <a:tc>
                  <a:txBody>
                    <a:bodyPr/>
                    <a:lstStyle/>
                    <a:p>
                      <a:r>
                        <a:rPr lang="en-US" sz="1600" dirty="0"/>
                        <a:t>6</a:t>
                      </a:r>
                    </a:p>
                  </a:txBody>
                  <a:tcPr/>
                </a:tc>
                <a:extLst>
                  <a:ext uri="{0D108BD9-81ED-4DB2-BD59-A6C34878D82A}">
                    <a16:rowId xmlns:a16="http://schemas.microsoft.com/office/drawing/2014/main" val="10001"/>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2"/>
                  </a:ext>
                </a:extLst>
              </a:tr>
            </a:tbl>
          </a:graphicData>
        </a:graphic>
      </p:graphicFrame>
      <p:graphicFrame>
        <p:nvGraphicFramePr>
          <p:cNvPr id="28" name="Table 27"/>
          <p:cNvGraphicFramePr>
            <a:graphicFrameLocks noGrp="1"/>
          </p:cNvGraphicFramePr>
          <p:nvPr/>
        </p:nvGraphicFramePr>
        <p:xfrm>
          <a:off x="2623782" y="4392304"/>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r h="370840">
                <a:tc>
                  <a:txBody>
                    <a:bodyPr/>
                    <a:lstStyle/>
                    <a:p>
                      <a:r>
                        <a:rPr lang="en-US" sz="1600" dirty="0"/>
                        <a:t>P2</a:t>
                      </a:r>
                    </a:p>
                  </a:txBody>
                  <a:tcPr/>
                </a:tc>
                <a:tc>
                  <a:txBody>
                    <a:bodyPr/>
                    <a:lstStyle/>
                    <a:p>
                      <a:r>
                        <a:rPr lang="en-US" sz="1600" dirty="0"/>
                        <a:t>2</a:t>
                      </a:r>
                    </a:p>
                  </a:txBody>
                  <a:tcPr/>
                </a:tc>
                <a:extLst>
                  <a:ext uri="{0D108BD9-81ED-4DB2-BD59-A6C34878D82A}">
                    <a16:rowId xmlns:a16="http://schemas.microsoft.com/office/drawing/2014/main" val="10002"/>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3"/>
                  </a:ext>
                </a:extLst>
              </a:tr>
            </a:tbl>
          </a:graphicData>
        </a:graphic>
      </p:graphicFrame>
      <p:graphicFrame>
        <p:nvGraphicFramePr>
          <p:cNvPr id="29" name="Table 28"/>
          <p:cNvGraphicFramePr>
            <a:graphicFrameLocks noGrp="1"/>
          </p:cNvGraphicFramePr>
          <p:nvPr/>
        </p:nvGraphicFramePr>
        <p:xfrm>
          <a:off x="3189179" y="4384342"/>
          <a:ext cx="2499833" cy="148336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r h="370840">
                <a:tc>
                  <a:txBody>
                    <a:bodyPr/>
                    <a:lstStyle/>
                    <a:p>
                      <a:r>
                        <a:rPr lang="en-US" sz="1600" dirty="0"/>
                        <a:t>P1</a:t>
                      </a:r>
                    </a:p>
                  </a:txBody>
                  <a:tcPr/>
                </a:tc>
                <a:tc>
                  <a:txBody>
                    <a:bodyPr/>
                    <a:lstStyle/>
                    <a:p>
                      <a:r>
                        <a:rPr lang="en-US" sz="1600" dirty="0"/>
                        <a:t>4</a:t>
                      </a:r>
                    </a:p>
                  </a:txBody>
                  <a:tcPr/>
                </a:tc>
                <a:extLst>
                  <a:ext uri="{0D108BD9-81ED-4DB2-BD59-A6C34878D82A}">
                    <a16:rowId xmlns:a16="http://schemas.microsoft.com/office/drawing/2014/main" val="10002"/>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3"/>
                  </a:ext>
                </a:extLst>
              </a:tr>
            </a:tbl>
          </a:graphicData>
        </a:graphic>
      </p:graphicFrame>
      <p:graphicFrame>
        <p:nvGraphicFramePr>
          <p:cNvPr id="30" name="Table 29"/>
          <p:cNvGraphicFramePr>
            <a:graphicFrameLocks noGrp="1"/>
          </p:cNvGraphicFramePr>
          <p:nvPr/>
        </p:nvGraphicFramePr>
        <p:xfrm>
          <a:off x="4071940" y="4403677"/>
          <a:ext cx="2499833" cy="111252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r h="370840">
                <a:tc>
                  <a:txBody>
                    <a:bodyPr/>
                    <a:lstStyle/>
                    <a:p>
                      <a:r>
                        <a:rPr lang="en-US" sz="1600" dirty="0"/>
                        <a:t>P3</a:t>
                      </a:r>
                    </a:p>
                  </a:txBody>
                  <a:tcPr/>
                </a:tc>
                <a:tc>
                  <a:txBody>
                    <a:bodyPr/>
                    <a:lstStyle/>
                    <a:p>
                      <a:r>
                        <a:rPr lang="en-US" sz="1600" dirty="0"/>
                        <a:t>4</a:t>
                      </a:r>
                    </a:p>
                  </a:txBody>
                  <a:tcPr/>
                </a:tc>
                <a:extLst>
                  <a:ext uri="{0D108BD9-81ED-4DB2-BD59-A6C34878D82A}">
                    <a16:rowId xmlns:a16="http://schemas.microsoft.com/office/drawing/2014/main" val="10002"/>
                  </a:ext>
                </a:extLst>
              </a:tr>
            </a:tbl>
          </a:graphicData>
        </a:graphic>
      </p:graphicFrame>
      <p:graphicFrame>
        <p:nvGraphicFramePr>
          <p:cNvPr id="31" name="Table 30"/>
          <p:cNvGraphicFramePr>
            <a:graphicFrameLocks noGrp="1"/>
          </p:cNvGraphicFramePr>
          <p:nvPr/>
        </p:nvGraphicFramePr>
        <p:xfrm>
          <a:off x="4916252" y="4413912"/>
          <a:ext cx="2499833" cy="741680"/>
        </p:xfrm>
        <a:graphic>
          <a:graphicData uri="http://schemas.openxmlformats.org/drawingml/2006/table">
            <a:tbl>
              <a:tblPr firstRow="1" bandRow="1">
                <a:tableStyleId>{5C22544A-7EE6-4342-B048-85BDC9FD1C3A}</a:tableStyleId>
              </a:tblPr>
              <a:tblGrid>
                <a:gridCol w="843959">
                  <a:extLst>
                    <a:ext uri="{9D8B030D-6E8A-4147-A177-3AD203B41FA5}">
                      <a16:colId xmlns:a16="http://schemas.microsoft.com/office/drawing/2014/main" val="20000"/>
                    </a:ext>
                  </a:extLst>
                </a:gridCol>
                <a:gridCol w="1655874">
                  <a:extLst>
                    <a:ext uri="{9D8B030D-6E8A-4147-A177-3AD203B41FA5}">
                      <a16:colId xmlns:a16="http://schemas.microsoft.com/office/drawing/2014/main" val="20001"/>
                    </a:ext>
                  </a:extLst>
                </a:gridCol>
              </a:tblGrid>
              <a:tr h="370840">
                <a:tc>
                  <a:txBody>
                    <a:bodyPr/>
                    <a:lstStyle/>
                    <a:p>
                      <a:r>
                        <a:rPr lang="en-US" sz="1600" dirty="0"/>
                        <a:t>Process</a:t>
                      </a:r>
                    </a:p>
                  </a:txBody>
                  <a:tcPr/>
                </a:tc>
                <a:tc>
                  <a:txBody>
                    <a:bodyPr/>
                    <a:lstStyle/>
                    <a:p>
                      <a:r>
                        <a:rPr lang="en-US" sz="1600" dirty="0"/>
                        <a:t>Remaining Time</a:t>
                      </a:r>
                    </a:p>
                  </a:txBody>
                  <a:tcPr/>
                </a:tc>
                <a:extLst>
                  <a:ext uri="{0D108BD9-81ED-4DB2-BD59-A6C34878D82A}">
                    <a16:rowId xmlns:a16="http://schemas.microsoft.com/office/drawing/2014/main" val="10000"/>
                  </a:ext>
                </a:extLst>
              </a:tr>
              <a:tr h="370840">
                <a:tc>
                  <a:txBody>
                    <a:bodyPr/>
                    <a:lstStyle/>
                    <a:p>
                      <a:r>
                        <a:rPr lang="en-US" sz="1600" dirty="0"/>
                        <a:t>P0</a:t>
                      </a:r>
                    </a:p>
                  </a:txBody>
                  <a:tcPr/>
                </a:tc>
                <a:tc>
                  <a:txBody>
                    <a:bodyPr/>
                    <a:lstStyle/>
                    <a:p>
                      <a:r>
                        <a:rPr lang="en-US" sz="1600" dirty="0"/>
                        <a:t>9</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8686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5"/>
                                        </p:tgtEl>
                                        <p:attrNameLst>
                                          <p:attrName>ppt_x</p:attrName>
                                        </p:attrNameLst>
                                      </p:cBhvr>
                                      <p:tavLst>
                                        <p:tav tm="0">
                                          <p:val>
                                            <p:strVal val="ppt_x"/>
                                          </p:val>
                                        </p:tav>
                                        <p:tav tm="100000">
                                          <p:val>
                                            <p:strVal val="ppt_x"/>
                                          </p:val>
                                        </p:tav>
                                      </p:tavLst>
                                    </p:anim>
                                    <p:anim calcmode="lin" valueType="num">
                                      <p:cBhvr additive="base">
                                        <p:cTn id="40" dur="500"/>
                                        <p:tgtEl>
                                          <p:spTgt spid="5"/>
                                        </p:tgtEl>
                                        <p:attrNameLst>
                                          <p:attrName>ppt_y</p:attrName>
                                        </p:attrNameLst>
                                      </p:cBhvr>
                                      <p:tavLst>
                                        <p:tav tm="0">
                                          <p:val>
                                            <p:strVal val="ppt_y"/>
                                          </p:val>
                                        </p:tav>
                                        <p:tav tm="100000">
                                          <p:val>
                                            <p:strVal val="1+ppt_h/2"/>
                                          </p:val>
                                        </p:tav>
                                      </p:tavLst>
                                    </p:anim>
                                    <p:set>
                                      <p:cBhvr>
                                        <p:cTn id="41" dur="1" fill="hold">
                                          <p:stCondLst>
                                            <p:cond delay="499"/>
                                          </p:stCondLst>
                                        </p:cTn>
                                        <p:tgtEl>
                                          <p:spTgt spid="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xit" presetSubtype="4" fill="hold" nodeType="clickEffect">
                                  <p:stCondLst>
                                    <p:cond delay="0"/>
                                  </p:stCondLst>
                                  <p:childTnLst>
                                    <p:anim calcmode="lin" valueType="num">
                                      <p:cBhvr additive="base">
                                        <p:cTn id="59" dur="500"/>
                                        <p:tgtEl>
                                          <p:spTgt spid="28"/>
                                        </p:tgtEl>
                                        <p:attrNameLst>
                                          <p:attrName>ppt_x</p:attrName>
                                        </p:attrNameLst>
                                      </p:cBhvr>
                                      <p:tavLst>
                                        <p:tav tm="0">
                                          <p:val>
                                            <p:strVal val="ppt_x"/>
                                          </p:val>
                                        </p:tav>
                                        <p:tav tm="100000">
                                          <p:val>
                                            <p:strVal val="ppt_x"/>
                                          </p:val>
                                        </p:tav>
                                      </p:tavLst>
                                    </p:anim>
                                    <p:anim calcmode="lin" valueType="num">
                                      <p:cBhvr additive="base">
                                        <p:cTn id="60" dur="500"/>
                                        <p:tgtEl>
                                          <p:spTgt spid="28"/>
                                        </p:tgtEl>
                                        <p:attrNameLst>
                                          <p:attrName>ppt_y</p:attrName>
                                        </p:attrNameLst>
                                      </p:cBhvr>
                                      <p:tavLst>
                                        <p:tav tm="0">
                                          <p:val>
                                            <p:strVal val="ppt_y"/>
                                          </p:val>
                                        </p:tav>
                                        <p:tav tm="100000">
                                          <p:val>
                                            <p:strVal val="1+ppt_h/2"/>
                                          </p:val>
                                        </p:tav>
                                      </p:tavLst>
                                    </p:anim>
                                    <p:set>
                                      <p:cBhvr>
                                        <p:cTn id="61" dur="1" fill="hold">
                                          <p:stCondLst>
                                            <p:cond delay="499"/>
                                          </p:stCondLst>
                                        </p:cTn>
                                        <p:tgtEl>
                                          <p:spTgt spid="28"/>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2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 calcmode="lin" valueType="num">
                                      <p:cBhvr additive="base">
                                        <p:cTn id="74" dur="500" fill="hold"/>
                                        <p:tgtEl>
                                          <p:spTgt spid="29"/>
                                        </p:tgtEl>
                                        <p:attrNameLst>
                                          <p:attrName>ppt_x</p:attrName>
                                        </p:attrNameLst>
                                      </p:cBhvr>
                                      <p:tavLst>
                                        <p:tav tm="0">
                                          <p:val>
                                            <p:strVal val="#ppt_x"/>
                                          </p:val>
                                        </p:tav>
                                        <p:tav tm="100000">
                                          <p:val>
                                            <p:strVal val="#ppt_x"/>
                                          </p:val>
                                        </p:tav>
                                      </p:tavLst>
                                    </p:anim>
                                    <p:anim calcmode="lin" valueType="num">
                                      <p:cBhvr additive="base">
                                        <p:cTn id="7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xit" presetSubtype="4" fill="hold" nodeType="clickEffect">
                                  <p:stCondLst>
                                    <p:cond delay="0"/>
                                  </p:stCondLst>
                                  <p:childTnLst>
                                    <p:anim calcmode="lin" valueType="num">
                                      <p:cBhvr additive="base">
                                        <p:cTn id="79" dur="500"/>
                                        <p:tgtEl>
                                          <p:spTgt spid="29"/>
                                        </p:tgtEl>
                                        <p:attrNameLst>
                                          <p:attrName>ppt_x</p:attrName>
                                        </p:attrNameLst>
                                      </p:cBhvr>
                                      <p:tavLst>
                                        <p:tav tm="0">
                                          <p:val>
                                            <p:strVal val="ppt_x"/>
                                          </p:val>
                                        </p:tav>
                                        <p:tav tm="100000">
                                          <p:val>
                                            <p:strVal val="ppt_x"/>
                                          </p:val>
                                        </p:tav>
                                      </p:tavLst>
                                    </p:anim>
                                    <p:anim calcmode="lin" valueType="num">
                                      <p:cBhvr additive="base">
                                        <p:cTn id="80" dur="500"/>
                                        <p:tgtEl>
                                          <p:spTgt spid="29"/>
                                        </p:tgtEl>
                                        <p:attrNameLst>
                                          <p:attrName>ppt_y</p:attrName>
                                        </p:attrNameLst>
                                      </p:cBhvr>
                                      <p:tavLst>
                                        <p:tav tm="0">
                                          <p:val>
                                            <p:strVal val="ppt_y"/>
                                          </p:val>
                                        </p:tav>
                                        <p:tav tm="100000">
                                          <p:val>
                                            <p:strVal val="1+ppt_h/2"/>
                                          </p:val>
                                        </p:tav>
                                      </p:tavLst>
                                    </p:anim>
                                    <p:set>
                                      <p:cBhvr>
                                        <p:cTn id="81" dur="1" fill="hold">
                                          <p:stCondLst>
                                            <p:cond delay="499"/>
                                          </p:stCondLst>
                                        </p:cTn>
                                        <p:tgtEl>
                                          <p:spTgt spid="29"/>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nodeType="click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additive="base">
                                        <p:cTn id="94" dur="500" fill="hold"/>
                                        <p:tgtEl>
                                          <p:spTgt spid="30"/>
                                        </p:tgtEl>
                                        <p:attrNameLst>
                                          <p:attrName>ppt_x</p:attrName>
                                        </p:attrNameLst>
                                      </p:cBhvr>
                                      <p:tavLst>
                                        <p:tav tm="0">
                                          <p:val>
                                            <p:strVal val="#ppt_x"/>
                                          </p:val>
                                        </p:tav>
                                        <p:tav tm="100000">
                                          <p:val>
                                            <p:strVal val="#ppt_x"/>
                                          </p:val>
                                        </p:tav>
                                      </p:tavLst>
                                    </p:anim>
                                    <p:anim calcmode="lin" valueType="num">
                                      <p:cBhvr additive="base">
                                        <p:cTn id="95"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xit" presetSubtype="4" fill="hold" nodeType="clickEffect">
                                  <p:stCondLst>
                                    <p:cond delay="0"/>
                                  </p:stCondLst>
                                  <p:childTnLst>
                                    <p:anim calcmode="lin" valueType="num">
                                      <p:cBhvr additive="base">
                                        <p:cTn id="99" dur="500"/>
                                        <p:tgtEl>
                                          <p:spTgt spid="30"/>
                                        </p:tgtEl>
                                        <p:attrNameLst>
                                          <p:attrName>ppt_x</p:attrName>
                                        </p:attrNameLst>
                                      </p:cBhvr>
                                      <p:tavLst>
                                        <p:tav tm="0">
                                          <p:val>
                                            <p:strVal val="ppt_x"/>
                                          </p:val>
                                        </p:tav>
                                        <p:tav tm="100000">
                                          <p:val>
                                            <p:strVal val="ppt_x"/>
                                          </p:val>
                                        </p:tav>
                                      </p:tavLst>
                                    </p:anim>
                                    <p:anim calcmode="lin" valueType="num">
                                      <p:cBhvr additive="base">
                                        <p:cTn id="100" dur="500"/>
                                        <p:tgtEl>
                                          <p:spTgt spid="30"/>
                                        </p:tgtEl>
                                        <p:attrNameLst>
                                          <p:attrName>ppt_y</p:attrName>
                                        </p:attrNameLst>
                                      </p:cBhvr>
                                      <p:tavLst>
                                        <p:tav tm="0">
                                          <p:val>
                                            <p:strVal val="ppt_y"/>
                                          </p:val>
                                        </p:tav>
                                        <p:tav tm="100000">
                                          <p:val>
                                            <p:strVal val="1+ppt_h/2"/>
                                          </p:val>
                                        </p:tav>
                                      </p:tavLst>
                                    </p:anim>
                                    <p:set>
                                      <p:cBhvr>
                                        <p:cTn id="101" dur="1" fill="hold">
                                          <p:stCondLst>
                                            <p:cond delay="499"/>
                                          </p:stCondLst>
                                        </p:cTn>
                                        <p:tgtEl>
                                          <p:spTgt spid="30"/>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23"/>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31"/>
                                        </p:tgtEl>
                                        <p:attrNameLst>
                                          <p:attrName>style.visibility</p:attrName>
                                        </p:attrNameLst>
                                      </p:cBhvr>
                                      <p:to>
                                        <p:strVal val="visible"/>
                                      </p:to>
                                    </p:set>
                                    <p:anim calcmode="lin" valueType="num">
                                      <p:cBhvr additive="base">
                                        <p:cTn id="114" dur="500" fill="hold"/>
                                        <p:tgtEl>
                                          <p:spTgt spid="31"/>
                                        </p:tgtEl>
                                        <p:attrNameLst>
                                          <p:attrName>ppt_x</p:attrName>
                                        </p:attrNameLst>
                                      </p:cBhvr>
                                      <p:tavLst>
                                        <p:tav tm="0">
                                          <p:val>
                                            <p:strVal val="#ppt_x"/>
                                          </p:val>
                                        </p:tav>
                                        <p:tav tm="100000">
                                          <p:val>
                                            <p:strVal val="#ppt_x"/>
                                          </p:val>
                                        </p:tav>
                                      </p:tavLst>
                                    </p:anim>
                                    <p:anim calcmode="lin" valueType="num">
                                      <p:cBhvr additive="base">
                                        <p:cTn id="11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xit" presetSubtype="4" fill="hold" nodeType="clickEffect">
                                  <p:stCondLst>
                                    <p:cond delay="0"/>
                                  </p:stCondLst>
                                  <p:childTnLst>
                                    <p:anim calcmode="lin" valueType="num">
                                      <p:cBhvr additive="base">
                                        <p:cTn id="119" dur="500"/>
                                        <p:tgtEl>
                                          <p:spTgt spid="31"/>
                                        </p:tgtEl>
                                        <p:attrNameLst>
                                          <p:attrName>ppt_x</p:attrName>
                                        </p:attrNameLst>
                                      </p:cBhvr>
                                      <p:tavLst>
                                        <p:tav tm="0">
                                          <p:val>
                                            <p:strVal val="ppt_x"/>
                                          </p:val>
                                        </p:tav>
                                        <p:tav tm="100000">
                                          <p:val>
                                            <p:strVal val="ppt_x"/>
                                          </p:val>
                                        </p:tav>
                                      </p:tavLst>
                                    </p:anim>
                                    <p:anim calcmode="lin" valueType="num">
                                      <p:cBhvr additive="base">
                                        <p:cTn id="120" dur="500"/>
                                        <p:tgtEl>
                                          <p:spTgt spid="31"/>
                                        </p:tgtEl>
                                        <p:attrNameLst>
                                          <p:attrName>ppt_y</p:attrName>
                                        </p:attrNameLst>
                                      </p:cBhvr>
                                      <p:tavLst>
                                        <p:tav tm="0">
                                          <p:val>
                                            <p:strVal val="ppt_y"/>
                                          </p:val>
                                        </p:tav>
                                        <p:tav tm="100000">
                                          <p:val>
                                            <p:strVal val="1+ppt_h/2"/>
                                          </p:val>
                                        </p:tav>
                                      </p:tavLst>
                                    </p:anim>
                                    <p:set>
                                      <p:cBhvr>
                                        <p:cTn id="121" dur="1" fill="hold">
                                          <p:stCondLst>
                                            <p:cond delay="499"/>
                                          </p:stCondLst>
                                        </p:cTn>
                                        <p:tgtEl>
                                          <p:spTgt spid="31"/>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0" nodeType="clickEffect">
                                  <p:stCondLst>
                                    <p:cond delay="0"/>
                                  </p:stCondLst>
                                  <p:childTnLst>
                                    <p:set>
                                      <p:cBhvr>
                                        <p:cTn id="125" dur="1" fill="hold">
                                          <p:stCondLst>
                                            <p:cond delay="0"/>
                                          </p:stCondLst>
                                        </p:cTn>
                                        <p:tgtEl>
                                          <p:spTgt spid="6"/>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1" grpId="0"/>
      <p:bldP spid="13" grpId="0"/>
      <p:bldP spid="15" grpId="0" animBg="1"/>
      <p:bldP spid="16" grpId="0"/>
      <p:bldP spid="18" grpId="0" animBg="1"/>
      <p:bldP spid="20" grpId="0"/>
      <p:bldP spid="21" grpId="0" animBg="1"/>
      <p:bldP spid="22" grpId="0"/>
      <p:bldP spid="23" grpId="0" animBg="1"/>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prstClr val="black"/>
                </a:solidFill>
              </a:rPr>
              <a:t>Shortest Remaining Time Next (SRTN)</a:t>
            </a: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r>
              <a:rPr lang="en-US" dirty="0"/>
              <a:t>Gantt Chart</a:t>
            </a:r>
          </a:p>
          <a:p>
            <a:endParaRPr lang="en-US" dirty="0"/>
          </a:p>
          <a:p>
            <a:endParaRPr lang="en-US" dirty="0"/>
          </a:p>
          <a:p>
            <a:r>
              <a:rPr lang="en-US" dirty="0"/>
              <a:t>Average Turnaround Time:	(22+8+2+8) / 4		= 	10 </a:t>
            </a:r>
            <a:r>
              <a:rPr lang="en-US" dirty="0" err="1"/>
              <a:t>ms.</a:t>
            </a:r>
            <a:endParaRPr lang="en-US" dirty="0"/>
          </a:p>
          <a:p>
            <a:r>
              <a:rPr lang="en-US" dirty="0"/>
              <a:t>Average Waiting Time:	(12+2+0+4)/4		= 	4.5 </a:t>
            </a:r>
            <a:r>
              <a:rPr lang="en-US" dirty="0" err="1"/>
              <a:t>ms.</a:t>
            </a:r>
            <a:endParaRPr lang="en-US" dirty="0"/>
          </a:p>
        </p:txBody>
      </p:sp>
      <p:sp>
        <p:nvSpPr>
          <p:cNvPr id="6" name="Rectangle 5"/>
          <p:cNvSpPr/>
          <p:nvPr/>
        </p:nvSpPr>
        <p:spPr>
          <a:xfrm>
            <a:off x="5823861" y="3589360"/>
            <a:ext cx="1371600" cy="4472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8" name="Rectangle 7"/>
          <p:cNvSpPr/>
          <p:nvPr/>
        </p:nvSpPr>
        <p:spPr>
          <a:xfrm>
            <a:off x="4018063" y="3589360"/>
            <a:ext cx="914400" cy="4472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9" name="TextBox 8"/>
          <p:cNvSpPr txBox="1"/>
          <p:nvPr/>
        </p:nvSpPr>
        <p:spPr>
          <a:xfrm>
            <a:off x="2321256" y="4038600"/>
            <a:ext cx="318448" cy="381000"/>
          </a:xfrm>
          <a:prstGeom prst="rect">
            <a:avLst/>
          </a:prstGeom>
          <a:noFill/>
        </p:spPr>
        <p:txBody>
          <a:bodyPr wrap="square" rtlCol="0">
            <a:spAutoFit/>
          </a:bodyPr>
          <a:lstStyle/>
          <a:p>
            <a:r>
              <a:rPr lang="en-US" dirty="0"/>
              <a:t>0</a:t>
            </a:r>
          </a:p>
        </p:txBody>
      </p:sp>
      <p:sp>
        <p:nvSpPr>
          <p:cNvPr id="11" name="TextBox 10"/>
          <p:cNvSpPr txBox="1"/>
          <p:nvPr/>
        </p:nvSpPr>
        <p:spPr>
          <a:xfrm>
            <a:off x="4763445" y="4058228"/>
            <a:ext cx="306700" cy="369332"/>
          </a:xfrm>
          <a:prstGeom prst="rect">
            <a:avLst/>
          </a:prstGeom>
          <a:noFill/>
        </p:spPr>
        <p:txBody>
          <a:bodyPr wrap="square" rtlCol="0">
            <a:spAutoFit/>
          </a:bodyPr>
          <a:lstStyle/>
          <a:p>
            <a:r>
              <a:rPr lang="en-US" dirty="0"/>
              <a:t>9</a:t>
            </a:r>
          </a:p>
        </p:txBody>
      </p:sp>
      <p:sp>
        <p:nvSpPr>
          <p:cNvPr id="13" name="TextBox 12"/>
          <p:cNvSpPr txBox="1"/>
          <p:nvPr/>
        </p:nvSpPr>
        <p:spPr>
          <a:xfrm>
            <a:off x="7007805" y="4054374"/>
            <a:ext cx="448784" cy="369332"/>
          </a:xfrm>
          <a:prstGeom prst="rect">
            <a:avLst/>
          </a:prstGeom>
          <a:noFill/>
        </p:spPr>
        <p:txBody>
          <a:bodyPr wrap="square" rtlCol="0">
            <a:spAutoFit/>
          </a:bodyPr>
          <a:lstStyle/>
          <a:p>
            <a:r>
              <a:rPr lang="en-US" dirty="0"/>
              <a:t>22</a:t>
            </a:r>
          </a:p>
        </p:txBody>
      </p:sp>
      <p:cxnSp>
        <p:nvCxnSpPr>
          <p:cNvPr id="14" name="Straight Connector 13"/>
          <p:cNvCxnSpPr/>
          <p:nvPr/>
        </p:nvCxnSpPr>
        <p:spPr>
          <a:xfrm>
            <a:off x="2465696" y="3581400"/>
            <a:ext cx="0" cy="457200"/>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459050" y="3587234"/>
            <a:ext cx="457200" cy="457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P0</a:t>
            </a:r>
          </a:p>
        </p:txBody>
      </p:sp>
      <p:sp>
        <p:nvSpPr>
          <p:cNvPr id="16" name="TextBox 15"/>
          <p:cNvSpPr txBox="1"/>
          <p:nvPr/>
        </p:nvSpPr>
        <p:spPr>
          <a:xfrm>
            <a:off x="2764662" y="4036620"/>
            <a:ext cx="286078" cy="369332"/>
          </a:xfrm>
          <a:prstGeom prst="rect">
            <a:avLst/>
          </a:prstGeom>
          <a:noFill/>
        </p:spPr>
        <p:txBody>
          <a:bodyPr wrap="square" rtlCol="0">
            <a:spAutoFit/>
          </a:bodyPr>
          <a:lstStyle/>
          <a:p>
            <a:r>
              <a:rPr lang="en-US" dirty="0"/>
              <a:t>1</a:t>
            </a:r>
          </a:p>
        </p:txBody>
      </p:sp>
      <p:sp>
        <p:nvSpPr>
          <p:cNvPr id="18" name="Rectangle 17"/>
          <p:cNvSpPr/>
          <p:nvPr/>
        </p:nvSpPr>
        <p:spPr>
          <a:xfrm>
            <a:off x="2923250" y="3593068"/>
            <a:ext cx="547049" cy="4513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P1</a:t>
            </a:r>
          </a:p>
        </p:txBody>
      </p:sp>
      <p:sp>
        <p:nvSpPr>
          <p:cNvPr id="20" name="TextBox 19"/>
          <p:cNvSpPr txBox="1"/>
          <p:nvPr/>
        </p:nvSpPr>
        <p:spPr>
          <a:xfrm>
            <a:off x="3312011" y="4036620"/>
            <a:ext cx="286078" cy="369332"/>
          </a:xfrm>
          <a:prstGeom prst="rect">
            <a:avLst/>
          </a:prstGeom>
          <a:noFill/>
        </p:spPr>
        <p:txBody>
          <a:bodyPr wrap="square" rtlCol="0">
            <a:spAutoFit/>
          </a:bodyPr>
          <a:lstStyle/>
          <a:p>
            <a:r>
              <a:rPr lang="en-US" dirty="0"/>
              <a:t>3</a:t>
            </a:r>
          </a:p>
        </p:txBody>
      </p:sp>
      <p:sp>
        <p:nvSpPr>
          <p:cNvPr id="21" name="Rectangle 20"/>
          <p:cNvSpPr/>
          <p:nvPr/>
        </p:nvSpPr>
        <p:spPr>
          <a:xfrm>
            <a:off x="3470299" y="3593068"/>
            <a:ext cx="547049" cy="45136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P2</a:t>
            </a:r>
          </a:p>
        </p:txBody>
      </p:sp>
      <p:sp>
        <p:nvSpPr>
          <p:cNvPr id="22" name="TextBox 21"/>
          <p:cNvSpPr txBox="1"/>
          <p:nvPr/>
        </p:nvSpPr>
        <p:spPr>
          <a:xfrm>
            <a:off x="3859060" y="4036620"/>
            <a:ext cx="286078" cy="369332"/>
          </a:xfrm>
          <a:prstGeom prst="rect">
            <a:avLst/>
          </a:prstGeom>
          <a:noFill/>
        </p:spPr>
        <p:txBody>
          <a:bodyPr wrap="square" rtlCol="0">
            <a:spAutoFit/>
          </a:bodyPr>
          <a:lstStyle/>
          <a:p>
            <a:r>
              <a:rPr lang="en-US" dirty="0"/>
              <a:t>5</a:t>
            </a:r>
          </a:p>
        </p:txBody>
      </p:sp>
      <p:sp>
        <p:nvSpPr>
          <p:cNvPr id="23" name="Rectangle 22"/>
          <p:cNvSpPr/>
          <p:nvPr/>
        </p:nvSpPr>
        <p:spPr>
          <a:xfrm>
            <a:off x="4916252" y="3589582"/>
            <a:ext cx="914400" cy="44726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P3</a:t>
            </a:r>
          </a:p>
        </p:txBody>
      </p:sp>
      <p:sp>
        <p:nvSpPr>
          <p:cNvPr id="24" name="TextBox 23"/>
          <p:cNvSpPr txBox="1"/>
          <p:nvPr/>
        </p:nvSpPr>
        <p:spPr>
          <a:xfrm>
            <a:off x="5595584" y="4058450"/>
            <a:ext cx="481934" cy="369332"/>
          </a:xfrm>
          <a:prstGeom prst="rect">
            <a:avLst/>
          </a:prstGeom>
          <a:noFill/>
        </p:spPr>
        <p:txBody>
          <a:bodyPr wrap="square" rtlCol="0">
            <a:spAutoFit/>
          </a:bodyPr>
          <a:lstStyle/>
          <a:p>
            <a:r>
              <a:rPr lang="en-US" dirty="0"/>
              <a:t>13</a:t>
            </a:r>
          </a:p>
        </p:txBody>
      </p:sp>
      <p:graphicFrame>
        <p:nvGraphicFramePr>
          <p:cNvPr id="19" name="Table 18"/>
          <p:cNvGraphicFramePr>
            <a:graphicFrameLocks noGrp="1"/>
          </p:cNvGraphicFramePr>
          <p:nvPr/>
        </p:nvGraphicFramePr>
        <p:xfrm>
          <a:off x="236803" y="1028128"/>
          <a:ext cx="8524898" cy="2202252"/>
        </p:xfrm>
        <a:graphic>
          <a:graphicData uri="http://schemas.openxmlformats.org/drawingml/2006/table">
            <a:tbl>
              <a:tblPr firstRow="1" bandRow="1">
                <a:tableStyleId>{5C22544A-7EE6-4342-B048-85BDC9FD1C3A}</a:tableStyleId>
              </a:tblPr>
              <a:tblGrid>
                <a:gridCol w="948436">
                  <a:extLst>
                    <a:ext uri="{9D8B030D-6E8A-4147-A177-3AD203B41FA5}">
                      <a16:colId xmlns:a16="http://schemas.microsoft.com/office/drawing/2014/main" val="20000"/>
                    </a:ext>
                  </a:extLst>
                </a:gridCol>
                <a:gridCol w="1436814">
                  <a:extLst>
                    <a:ext uri="{9D8B030D-6E8A-4147-A177-3AD203B41FA5}">
                      <a16:colId xmlns:a16="http://schemas.microsoft.com/office/drawing/2014/main" val="20001"/>
                    </a:ext>
                  </a:extLst>
                </a:gridCol>
                <a:gridCol w="1304671">
                  <a:extLst>
                    <a:ext uri="{9D8B030D-6E8A-4147-A177-3AD203B41FA5}">
                      <a16:colId xmlns:a16="http://schemas.microsoft.com/office/drawing/2014/main" val="20002"/>
                    </a:ext>
                  </a:extLst>
                </a:gridCol>
                <a:gridCol w="1359218">
                  <a:extLst>
                    <a:ext uri="{9D8B030D-6E8A-4147-A177-3AD203B41FA5}">
                      <a16:colId xmlns:a16="http://schemas.microsoft.com/office/drawing/2014/main" val="20003"/>
                    </a:ext>
                  </a:extLst>
                </a:gridCol>
                <a:gridCol w="1914588">
                  <a:extLst>
                    <a:ext uri="{9D8B030D-6E8A-4147-A177-3AD203B41FA5}">
                      <a16:colId xmlns:a16="http://schemas.microsoft.com/office/drawing/2014/main" val="20004"/>
                    </a:ext>
                  </a:extLst>
                </a:gridCol>
                <a:gridCol w="1561171">
                  <a:extLst>
                    <a:ext uri="{9D8B030D-6E8A-4147-A177-3AD203B41FA5}">
                      <a16:colId xmlns:a16="http://schemas.microsoft.com/office/drawing/2014/main" val="20005"/>
                    </a:ext>
                  </a:extLst>
                </a:gridCol>
              </a:tblGrid>
              <a:tr h="648272">
                <a:tc>
                  <a:txBody>
                    <a:bodyPr/>
                    <a:lstStyle/>
                    <a:p>
                      <a:pPr algn="ctr"/>
                      <a:r>
                        <a:rPr lang="en-US" dirty="0"/>
                        <a:t>Process</a:t>
                      </a:r>
                    </a:p>
                  </a:txBody>
                  <a:tcPr/>
                </a:tc>
                <a:tc>
                  <a:txBody>
                    <a:bodyPr/>
                    <a:lstStyle/>
                    <a:p>
                      <a:pPr algn="ctr"/>
                      <a:r>
                        <a:rPr lang="en-US" dirty="0"/>
                        <a:t>Arrival Time </a:t>
                      </a:r>
                    </a:p>
                    <a:p>
                      <a:pPr algn="ctr"/>
                      <a:r>
                        <a:rPr lang="en-US" dirty="0"/>
                        <a:t>(T0)</a:t>
                      </a:r>
                    </a:p>
                  </a:txBody>
                  <a:tcPr/>
                </a:tc>
                <a:tc>
                  <a:txBody>
                    <a:bodyPr/>
                    <a:lstStyle/>
                    <a:p>
                      <a:pPr algn="ctr"/>
                      <a:r>
                        <a:rPr lang="en-US" dirty="0"/>
                        <a:t>Burst Time </a:t>
                      </a:r>
                    </a:p>
                    <a:p>
                      <a:pPr algn="ctr"/>
                      <a:r>
                        <a:rPr lang="en-US" dirty="0"/>
                        <a:t>(∆T)</a:t>
                      </a:r>
                    </a:p>
                  </a:txBody>
                  <a:tcPr/>
                </a:tc>
                <a:tc>
                  <a:txBody>
                    <a:bodyPr/>
                    <a:lstStyle/>
                    <a:p>
                      <a:pPr algn="ctr"/>
                      <a:r>
                        <a:rPr lang="en-US" dirty="0"/>
                        <a:t>Finish Time </a:t>
                      </a:r>
                    </a:p>
                    <a:p>
                      <a:pPr algn="ctr"/>
                      <a:r>
                        <a:rPr lang="en-US" dirty="0"/>
                        <a:t>(T1)</a:t>
                      </a:r>
                    </a:p>
                  </a:txBody>
                  <a:tcPr/>
                </a:tc>
                <a:tc>
                  <a:txBody>
                    <a:bodyPr/>
                    <a:lstStyle/>
                    <a:p>
                      <a:pPr algn="ctr"/>
                      <a:r>
                        <a:rPr lang="en-US" dirty="0"/>
                        <a:t>Turnaround Time </a:t>
                      </a:r>
                    </a:p>
                    <a:p>
                      <a:pPr algn="ctr"/>
                      <a:r>
                        <a:rPr lang="en-US" dirty="0"/>
                        <a:t>(TAT = T1-T0)</a:t>
                      </a:r>
                    </a:p>
                  </a:txBody>
                  <a:tcPr/>
                </a:tc>
                <a:tc>
                  <a:txBody>
                    <a:bodyPr/>
                    <a:lstStyle/>
                    <a:p>
                      <a:pPr algn="ctr"/>
                      <a:r>
                        <a:rPr lang="en-US" dirty="0"/>
                        <a:t>Waiting Time (WT = TAT-∆T)</a:t>
                      </a:r>
                    </a:p>
                  </a:txBody>
                  <a:tcPr/>
                </a:tc>
                <a:extLst>
                  <a:ext uri="{0D108BD9-81ED-4DB2-BD59-A6C34878D82A}">
                    <a16:rowId xmlns:a16="http://schemas.microsoft.com/office/drawing/2014/main" val="10000"/>
                  </a:ext>
                </a:extLst>
              </a:tr>
              <a:tr h="388495">
                <a:tc>
                  <a:txBody>
                    <a:bodyPr/>
                    <a:lstStyle/>
                    <a:p>
                      <a:pPr algn="ctr"/>
                      <a:r>
                        <a:rPr lang="en-US" dirty="0"/>
                        <a:t>P0</a:t>
                      </a:r>
                    </a:p>
                  </a:txBody>
                  <a:tcPr/>
                </a:tc>
                <a:tc>
                  <a:txBody>
                    <a:bodyPr/>
                    <a:lstStyle/>
                    <a:p>
                      <a:pPr algn="ctr"/>
                      <a:r>
                        <a:rPr lang="en-US" dirty="0"/>
                        <a:t>0</a:t>
                      </a:r>
                    </a:p>
                  </a:txBody>
                  <a:tcPr/>
                </a:tc>
                <a:tc>
                  <a:txBody>
                    <a:bodyPr/>
                    <a:lstStyle/>
                    <a:p>
                      <a:pPr algn="ctr"/>
                      <a:r>
                        <a:rPr lang="en-US" dirty="0"/>
                        <a:t>10</a:t>
                      </a:r>
                    </a:p>
                  </a:txBody>
                  <a:tcPr/>
                </a:tc>
                <a:tc>
                  <a:txBody>
                    <a:bodyPr/>
                    <a:lstStyle/>
                    <a:p>
                      <a:pPr algn="ctr"/>
                      <a:r>
                        <a:rPr lang="en-US" dirty="0"/>
                        <a:t>22</a:t>
                      </a:r>
                    </a:p>
                  </a:txBody>
                  <a:tcPr/>
                </a:tc>
                <a:tc>
                  <a:txBody>
                    <a:bodyPr/>
                    <a:lstStyle/>
                    <a:p>
                      <a:pPr algn="ctr"/>
                      <a:r>
                        <a:rPr lang="en-US" dirty="0"/>
                        <a:t>22</a:t>
                      </a:r>
                    </a:p>
                  </a:txBody>
                  <a:tcPr/>
                </a:tc>
                <a:tc>
                  <a:txBody>
                    <a:bodyPr/>
                    <a:lstStyle/>
                    <a:p>
                      <a:pPr algn="ctr"/>
                      <a:r>
                        <a:rPr lang="en-US" dirty="0"/>
                        <a:t>12</a:t>
                      </a:r>
                    </a:p>
                  </a:txBody>
                  <a:tcPr/>
                </a:tc>
                <a:extLst>
                  <a:ext uri="{0D108BD9-81ED-4DB2-BD59-A6C34878D82A}">
                    <a16:rowId xmlns:a16="http://schemas.microsoft.com/office/drawing/2014/main" val="10001"/>
                  </a:ext>
                </a:extLst>
              </a:tr>
              <a:tr h="388495">
                <a:tc>
                  <a:txBody>
                    <a:bodyPr/>
                    <a:lstStyle/>
                    <a:p>
                      <a:pPr algn="ctr"/>
                      <a:r>
                        <a:rPr lang="en-US" dirty="0"/>
                        <a:t>P1</a:t>
                      </a:r>
                    </a:p>
                  </a:txBody>
                  <a:tcPr/>
                </a:tc>
                <a:tc>
                  <a:txBody>
                    <a:bodyPr/>
                    <a:lstStyle/>
                    <a:p>
                      <a:pPr algn="ctr"/>
                      <a:r>
                        <a:rPr lang="en-US" dirty="0"/>
                        <a:t>1</a:t>
                      </a:r>
                    </a:p>
                  </a:txBody>
                  <a:tcPr/>
                </a:tc>
                <a:tc>
                  <a:txBody>
                    <a:bodyPr/>
                    <a:lstStyle/>
                    <a:p>
                      <a:pPr algn="ctr"/>
                      <a:r>
                        <a:rPr lang="en-US" dirty="0"/>
                        <a:t>6</a:t>
                      </a:r>
                    </a:p>
                  </a:txBody>
                  <a:tcPr/>
                </a:tc>
                <a:tc>
                  <a:txBody>
                    <a:bodyPr/>
                    <a:lstStyle/>
                    <a:p>
                      <a:pPr algn="ctr"/>
                      <a:r>
                        <a:rPr lang="en-US" dirty="0"/>
                        <a:t>9</a:t>
                      </a:r>
                    </a:p>
                  </a:txBody>
                  <a:tcPr/>
                </a:tc>
                <a:tc>
                  <a:txBody>
                    <a:bodyPr/>
                    <a:lstStyle/>
                    <a:p>
                      <a:pPr algn="ctr"/>
                      <a:r>
                        <a:rPr lang="en-US" dirty="0"/>
                        <a:t>8</a:t>
                      </a:r>
                    </a:p>
                  </a:txBody>
                  <a:tcPr/>
                </a:tc>
                <a:tc>
                  <a:txBody>
                    <a:bodyPr/>
                    <a:lstStyle/>
                    <a:p>
                      <a:pPr algn="ctr"/>
                      <a:r>
                        <a:rPr lang="en-US" dirty="0"/>
                        <a:t>2</a:t>
                      </a:r>
                    </a:p>
                  </a:txBody>
                  <a:tcPr/>
                </a:tc>
                <a:extLst>
                  <a:ext uri="{0D108BD9-81ED-4DB2-BD59-A6C34878D82A}">
                    <a16:rowId xmlns:a16="http://schemas.microsoft.com/office/drawing/2014/main" val="10002"/>
                  </a:ext>
                </a:extLst>
              </a:tr>
              <a:tr h="388495">
                <a:tc>
                  <a:txBody>
                    <a:bodyPr/>
                    <a:lstStyle/>
                    <a:p>
                      <a:pPr algn="ctr"/>
                      <a:r>
                        <a:rPr lang="en-US" dirty="0"/>
                        <a:t>P2</a:t>
                      </a:r>
                    </a:p>
                  </a:txBody>
                  <a:tcPr/>
                </a:tc>
                <a:tc>
                  <a:txBody>
                    <a:bodyPr/>
                    <a:lstStyle/>
                    <a:p>
                      <a:pPr algn="ctr"/>
                      <a:r>
                        <a:rPr lang="en-US" dirty="0"/>
                        <a:t>3</a:t>
                      </a:r>
                    </a:p>
                  </a:txBody>
                  <a:tcPr/>
                </a:tc>
                <a:tc>
                  <a:txBody>
                    <a:bodyPr/>
                    <a:lstStyle/>
                    <a:p>
                      <a:pPr algn="ctr"/>
                      <a:r>
                        <a:rPr lang="en-US" dirty="0"/>
                        <a:t>2</a:t>
                      </a:r>
                    </a:p>
                  </a:txBody>
                  <a:tcPr/>
                </a:tc>
                <a:tc>
                  <a:txBody>
                    <a:bodyPr/>
                    <a:lstStyle/>
                    <a:p>
                      <a:pPr algn="ctr"/>
                      <a:r>
                        <a:rPr lang="en-US" dirty="0"/>
                        <a:t>5</a:t>
                      </a:r>
                    </a:p>
                  </a:txBody>
                  <a:tcPr/>
                </a:tc>
                <a:tc>
                  <a:txBody>
                    <a:bodyPr/>
                    <a:lstStyle/>
                    <a:p>
                      <a:pPr algn="ctr"/>
                      <a:r>
                        <a:rPr lang="en-US" dirty="0"/>
                        <a:t>2</a:t>
                      </a:r>
                    </a:p>
                  </a:txBody>
                  <a:tcPr/>
                </a:tc>
                <a:tc>
                  <a:txBody>
                    <a:bodyPr/>
                    <a:lstStyle/>
                    <a:p>
                      <a:pPr algn="ctr"/>
                      <a:r>
                        <a:rPr lang="en-US" dirty="0"/>
                        <a:t>0</a:t>
                      </a:r>
                    </a:p>
                  </a:txBody>
                  <a:tcPr/>
                </a:tc>
                <a:extLst>
                  <a:ext uri="{0D108BD9-81ED-4DB2-BD59-A6C34878D82A}">
                    <a16:rowId xmlns:a16="http://schemas.microsoft.com/office/drawing/2014/main" val="10003"/>
                  </a:ext>
                </a:extLst>
              </a:tr>
              <a:tr h="388495">
                <a:tc>
                  <a:txBody>
                    <a:bodyPr/>
                    <a:lstStyle/>
                    <a:p>
                      <a:pPr algn="ctr"/>
                      <a:r>
                        <a:rPr lang="en-US" dirty="0"/>
                        <a:t>P3</a:t>
                      </a:r>
                    </a:p>
                  </a:txBody>
                  <a:tcPr/>
                </a:tc>
                <a:tc>
                  <a:txBody>
                    <a:bodyPr/>
                    <a:lstStyle/>
                    <a:p>
                      <a:pPr algn="ctr"/>
                      <a:r>
                        <a:rPr lang="en-US" dirty="0"/>
                        <a:t>5</a:t>
                      </a:r>
                    </a:p>
                  </a:txBody>
                  <a:tcPr/>
                </a:tc>
                <a:tc>
                  <a:txBody>
                    <a:bodyPr/>
                    <a:lstStyle/>
                    <a:p>
                      <a:pPr algn="ctr"/>
                      <a:r>
                        <a:rPr lang="en-US" dirty="0"/>
                        <a:t>4</a:t>
                      </a:r>
                    </a:p>
                  </a:txBody>
                  <a:tcPr/>
                </a:tc>
                <a:tc>
                  <a:txBody>
                    <a:bodyPr/>
                    <a:lstStyle/>
                    <a:p>
                      <a:pPr algn="ctr"/>
                      <a:r>
                        <a:rPr lang="en-US" dirty="0"/>
                        <a:t>13</a:t>
                      </a:r>
                    </a:p>
                  </a:txBody>
                  <a:tcPr/>
                </a:tc>
                <a:tc>
                  <a:txBody>
                    <a:bodyPr/>
                    <a:lstStyle/>
                    <a:p>
                      <a:pPr algn="ctr"/>
                      <a:r>
                        <a:rPr lang="en-US" dirty="0"/>
                        <a:t>8</a:t>
                      </a:r>
                    </a:p>
                  </a:txBody>
                  <a:tcPr/>
                </a:tc>
                <a:tc>
                  <a:txBody>
                    <a:bodyPr/>
                    <a:lstStyle/>
                    <a:p>
                      <a:pPr algn="ctr"/>
                      <a:r>
                        <a:rPr lang="en-US" dirty="0"/>
                        <a:t>4</a:t>
                      </a:r>
                    </a:p>
                  </a:txBody>
                  <a:tcPr/>
                </a:tc>
                <a:extLst>
                  <a:ext uri="{0D108BD9-81ED-4DB2-BD59-A6C34878D82A}">
                    <a16:rowId xmlns:a16="http://schemas.microsoft.com/office/drawing/2014/main" val="10004"/>
                  </a:ext>
                </a:extLst>
              </a:tr>
            </a:tbl>
          </a:graphicData>
        </a:graphic>
      </p:graphicFrame>
      <p:sp useBgFill="1">
        <p:nvSpPr>
          <p:cNvPr id="25" name="Rectangle 24"/>
          <p:cNvSpPr/>
          <p:nvPr/>
        </p:nvSpPr>
        <p:spPr>
          <a:xfrm>
            <a:off x="3917451" y="1010720"/>
            <a:ext cx="1353312" cy="683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p:cNvSpPr/>
          <p:nvPr/>
        </p:nvSpPr>
        <p:spPr>
          <a:xfrm>
            <a:off x="5267526" y="1015657"/>
            <a:ext cx="1920240" cy="6583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7" name="Rectangle 26"/>
          <p:cNvSpPr/>
          <p:nvPr/>
        </p:nvSpPr>
        <p:spPr>
          <a:xfrm>
            <a:off x="7187766" y="1010720"/>
            <a:ext cx="1569600" cy="6583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8" name="Rectangle 27"/>
          <p:cNvSpPr/>
          <p:nvPr/>
        </p:nvSpPr>
        <p:spPr>
          <a:xfrm>
            <a:off x="3917451" y="1676883"/>
            <a:ext cx="1353312" cy="3913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9" name="Rectangle 28"/>
          <p:cNvSpPr/>
          <p:nvPr/>
        </p:nvSpPr>
        <p:spPr>
          <a:xfrm>
            <a:off x="3917451" y="2075807"/>
            <a:ext cx="1353312"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0" name="Rectangle 29"/>
          <p:cNvSpPr/>
          <p:nvPr/>
        </p:nvSpPr>
        <p:spPr>
          <a:xfrm>
            <a:off x="3917451" y="2454918"/>
            <a:ext cx="1353312" cy="374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1" name="Rectangle 30"/>
          <p:cNvSpPr/>
          <p:nvPr/>
        </p:nvSpPr>
        <p:spPr>
          <a:xfrm>
            <a:off x="3917451" y="2829583"/>
            <a:ext cx="1353312" cy="402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2" name="Rectangle 31"/>
          <p:cNvSpPr/>
          <p:nvPr/>
        </p:nvSpPr>
        <p:spPr>
          <a:xfrm>
            <a:off x="5267526" y="1682650"/>
            <a:ext cx="192024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3" name="Rectangle 32"/>
          <p:cNvSpPr/>
          <p:nvPr/>
        </p:nvSpPr>
        <p:spPr>
          <a:xfrm>
            <a:off x="5267526" y="2030326"/>
            <a:ext cx="1920240" cy="4049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4" name="Rectangle 33"/>
          <p:cNvSpPr/>
          <p:nvPr/>
        </p:nvSpPr>
        <p:spPr>
          <a:xfrm>
            <a:off x="5267526" y="2430379"/>
            <a:ext cx="1920240" cy="374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5" name="Rectangle 34"/>
          <p:cNvSpPr/>
          <p:nvPr/>
        </p:nvSpPr>
        <p:spPr>
          <a:xfrm>
            <a:off x="5267526" y="2805044"/>
            <a:ext cx="1920240" cy="429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6" name="Rectangle 35"/>
          <p:cNvSpPr/>
          <p:nvPr/>
        </p:nvSpPr>
        <p:spPr>
          <a:xfrm>
            <a:off x="7187766" y="1677713"/>
            <a:ext cx="1569600"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7" name="Rectangle 36"/>
          <p:cNvSpPr/>
          <p:nvPr/>
        </p:nvSpPr>
        <p:spPr>
          <a:xfrm>
            <a:off x="7187766" y="2046331"/>
            <a:ext cx="15696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Rectangle 37"/>
          <p:cNvSpPr/>
          <p:nvPr/>
        </p:nvSpPr>
        <p:spPr>
          <a:xfrm>
            <a:off x="7187766" y="2425442"/>
            <a:ext cx="1569600" cy="374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9" name="Rectangle 38"/>
          <p:cNvSpPr/>
          <p:nvPr/>
        </p:nvSpPr>
        <p:spPr>
          <a:xfrm>
            <a:off x="7187766" y="2800107"/>
            <a:ext cx="1569600" cy="4297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330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5"/>
                                        </p:tgtEl>
                                      </p:cBhvr>
                                    </p:animEffect>
                                    <p:anim calcmode="lin" valueType="num">
                                      <p:cBhvr>
                                        <p:cTn id="7" dur="1000"/>
                                        <p:tgtEl>
                                          <p:spTgt spid="25"/>
                                        </p:tgtEl>
                                        <p:attrNameLst>
                                          <p:attrName>ppt_x</p:attrName>
                                        </p:attrNameLst>
                                      </p:cBhvr>
                                      <p:tavLst>
                                        <p:tav tm="0">
                                          <p:val>
                                            <p:strVal val="ppt_x"/>
                                          </p:val>
                                        </p:tav>
                                        <p:tav tm="100000">
                                          <p:val>
                                            <p:strVal val="ppt_x"/>
                                          </p:val>
                                        </p:tav>
                                      </p:tavLst>
                                    </p:anim>
                                    <p:anim calcmode="lin" valueType="num">
                                      <p:cBhvr>
                                        <p:cTn id="8" dur="1000"/>
                                        <p:tgtEl>
                                          <p:spTgt spid="25"/>
                                        </p:tgtEl>
                                        <p:attrNameLst>
                                          <p:attrName>ppt_y</p:attrName>
                                        </p:attrNameLst>
                                      </p:cBhvr>
                                      <p:tavLst>
                                        <p:tav tm="0">
                                          <p:val>
                                            <p:strVal val="ppt_y"/>
                                          </p:val>
                                        </p:tav>
                                        <p:tav tm="100000">
                                          <p:val>
                                            <p:strVal val="ppt_y+.1"/>
                                          </p:val>
                                        </p:tav>
                                      </p:tavLst>
                                    </p:anim>
                                    <p:set>
                                      <p:cBhvr>
                                        <p:cTn id="9" dur="1" fill="hold">
                                          <p:stCondLst>
                                            <p:cond delay="999"/>
                                          </p:stCondLst>
                                        </p:cTn>
                                        <p:tgtEl>
                                          <p:spTgt spid="2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42" presetClass="exit" presetSubtype="0" fill="hold" grpId="0" nodeType="clickEffect">
                                  <p:stCondLst>
                                    <p:cond delay="0"/>
                                  </p:stCondLst>
                                  <p:childTnLst>
                                    <p:animEffect transition="out" filter="fade">
                                      <p:cBhvr>
                                        <p:cTn id="13" dur="1000"/>
                                        <p:tgtEl>
                                          <p:spTgt spid="28"/>
                                        </p:tgtEl>
                                      </p:cBhvr>
                                    </p:animEffect>
                                    <p:anim calcmode="lin" valueType="num">
                                      <p:cBhvr>
                                        <p:cTn id="14" dur="1000"/>
                                        <p:tgtEl>
                                          <p:spTgt spid="28"/>
                                        </p:tgtEl>
                                        <p:attrNameLst>
                                          <p:attrName>ppt_x</p:attrName>
                                        </p:attrNameLst>
                                      </p:cBhvr>
                                      <p:tavLst>
                                        <p:tav tm="0">
                                          <p:val>
                                            <p:strVal val="ppt_x"/>
                                          </p:val>
                                        </p:tav>
                                        <p:tav tm="100000">
                                          <p:val>
                                            <p:strVal val="ppt_x"/>
                                          </p:val>
                                        </p:tav>
                                      </p:tavLst>
                                    </p:anim>
                                    <p:anim calcmode="lin" valueType="num">
                                      <p:cBhvr>
                                        <p:cTn id="15" dur="1000"/>
                                        <p:tgtEl>
                                          <p:spTgt spid="28"/>
                                        </p:tgtEl>
                                        <p:attrNameLst>
                                          <p:attrName>ppt_y</p:attrName>
                                        </p:attrNameLst>
                                      </p:cBhvr>
                                      <p:tavLst>
                                        <p:tav tm="0">
                                          <p:val>
                                            <p:strVal val="ppt_y"/>
                                          </p:val>
                                        </p:tav>
                                        <p:tav tm="100000">
                                          <p:val>
                                            <p:strVal val="ppt_y+.1"/>
                                          </p:val>
                                        </p:tav>
                                      </p:tavLst>
                                    </p:anim>
                                    <p:set>
                                      <p:cBhvr>
                                        <p:cTn id="16" dur="1" fill="hold">
                                          <p:stCondLst>
                                            <p:cond delay="999"/>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42" presetClass="exit" presetSubtype="0" fill="hold" grpId="0" nodeType="clickEffect">
                                  <p:stCondLst>
                                    <p:cond delay="0"/>
                                  </p:stCondLst>
                                  <p:childTnLst>
                                    <p:animEffect transition="out" filter="fade">
                                      <p:cBhvr>
                                        <p:cTn id="20" dur="1000"/>
                                        <p:tgtEl>
                                          <p:spTgt spid="29"/>
                                        </p:tgtEl>
                                      </p:cBhvr>
                                    </p:animEffect>
                                    <p:anim calcmode="lin" valueType="num">
                                      <p:cBhvr>
                                        <p:cTn id="21" dur="1000"/>
                                        <p:tgtEl>
                                          <p:spTgt spid="29"/>
                                        </p:tgtEl>
                                        <p:attrNameLst>
                                          <p:attrName>ppt_x</p:attrName>
                                        </p:attrNameLst>
                                      </p:cBhvr>
                                      <p:tavLst>
                                        <p:tav tm="0">
                                          <p:val>
                                            <p:strVal val="ppt_x"/>
                                          </p:val>
                                        </p:tav>
                                        <p:tav tm="100000">
                                          <p:val>
                                            <p:strVal val="ppt_x"/>
                                          </p:val>
                                        </p:tav>
                                      </p:tavLst>
                                    </p:anim>
                                    <p:anim calcmode="lin" valueType="num">
                                      <p:cBhvr>
                                        <p:cTn id="22" dur="1000"/>
                                        <p:tgtEl>
                                          <p:spTgt spid="29"/>
                                        </p:tgtEl>
                                        <p:attrNameLst>
                                          <p:attrName>ppt_y</p:attrName>
                                        </p:attrNameLst>
                                      </p:cBhvr>
                                      <p:tavLst>
                                        <p:tav tm="0">
                                          <p:val>
                                            <p:strVal val="ppt_y"/>
                                          </p:val>
                                        </p:tav>
                                        <p:tav tm="100000">
                                          <p:val>
                                            <p:strVal val="ppt_y+.1"/>
                                          </p:val>
                                        </p:tav>
                                      </p:tavLst>
                                    </p:anim>
                                    <p:set>
                                      <p:cBhvr>
                                        <p:cTn id="23" dur="1" fill="hold">
                                          <p:stCondLst>
                                            <p:cond delay="999"/>
                                          </p:stCondLst>
                                        </p:cTn>
                                        <p:tgtEl>
                                          <p:spTgt spid="2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42" presetClass="exit" presetSubtype="0" fill="hold" grpId="0" nodeType="clickEffect">
                                  <p:stCondLst>
                                    <p:cond delay="0"/>
                                  </p:stCondLst>
                                  <p:childTnLst>
                                    <p:animEffect transition="out" filter="fade">
                                      <p:cBhvr>
                                        <p:cTn id="27" dur="1000"/>
                                        <p:tgtEl>
                                          <p:spTgt spid="30"/>
                                        </p:tgtEl>
                                      </p:cBhvr>
                                    </p:animEffect>
                                    <p:anim calcmode="lin" valueType="num">
                                      <p:cBhvr>
                                        <p:cTn id="28" dur="1000"/>
                                        <p:tgtEl>
                                          <p:spTgt spid="30"/>
                                        </p:tgtEl>
                                        <p:attrNameLst>
                                          <p:attrName>ppt_x</p:attrName>
                                        </p:attrNameLst>
                                      </p:cBhvr>
                                      <p:tavLst>
                                        <p:tav tm="0">
                                          <p:val>
                                            <p:strVal val="ppt_x"/>
                                          </p:val>
                                        </p:tav>
                                        <p:tav tm="100000">
                                          <p:val>
                                            <p:strVal val="ppt_x"/>
                                          </p:val>
                                        </p:tav>
                                      </p:tavLst>
                                    </p:anim>
                                    <p:anim calcmode="lin" valueType="num">
                                      <p:cBhvr>
                                        <p:cTn id="29" dur="1000"/>
                                        <p:tgtEl>
                                          <p:spTgt spid="30"/>
                                        </p:tgtEl>
                                        <p:attrNameLst>
                                          <p:attrName>ppt_y</p:attrName>
                                        </p:attrNameLst>
                                      </p:cBhvr>
                                      <p:tavLst>
                                        <p:tav tm="0">
                                          <p:val>
                                            <p:strVal val="ppt_y"/>
                                          </p:val>
                                        </p:tav>
                                        <p:tav tm="100000">
                                          <p:val>
                                            <p:strVal val="ppt_y+.1"/>
                                          </p:val>
                                        </p:tav>
                                      </p:tavLst>
                                    </p:anim>
                                    <p:set>
                                      <p:cBhvr>
                                        <p:cTn id="30" dur="1" fill="hold">
                                          <p:stCondLst>
                                            <p:cond delay="999"/>
                                          </p:stCondLst>
                                        </p:cTn>
                                        <p:tgtEl>
                                          <p:spTgt spid="3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42" presetClass="exit" presetSubtype="0" fill="hold" grpId="0" nodeType="clickEffect">
                                  <p:stCondLst>
                                    <p:cond delay="0"/>
                                  </p:stCondLst>
                                  <p:childTnLst>
                                    <p:animEffect transition="out" filter="fade">
                                      <p:cBhvr>
                                        <p:cTn id="34" dur="1000"/>
                                        <p:tgtEl>
                                          <p:spTgt spid="31"/>
                                        </p:tgtEl>
                                      </p:cBhvr>
                                    </p:animEffect>
                                    <p:anim calcmode="lin" valueType="num">
                                      <p:cBhvr>
                                        <p:cTn id="35" dur="1000"/>
                                        <p:tgtEl>
                                          <p:spTgt spid="31"/>
                                        </p:tgtEl>
                                        <p:attrNameLst>
                                          <p:attrName>ppt_x</p:attrName>
                                        </p:attrNameLst>
                                      </p:cBhvr>
                                      <p:tavLst>
                                        <p:tav tm="0">
                                          <p:val>
                                            <p:strVal val="ppt_x"/>
                                          </p:val>
                                        </p:tav>
                                        <p:tav tm="100000">
                                          <p:val>
                                            <p:strVal val="ppt_x"/>
                                          </p:val>
                                        </p:tav>
                                      </p:tavLst>
                                    </p:anim>
                                    <p:anim calcmode="lin" valueType="num">
                                      <p:cBhvr>
                                        <p:cTn id="36" dur="1000"/>
                                        <p:tgtEl>
                                          <p:spTgt spid="31"/>
                                        </p:tgtEl>
                                        <p:attrNameLst>
                                          <p:attrName>ppt_y</p:attrName>
                                        </p:attrNameLst>
                                      </p:cBhvr>
                                      <p:tavLst>
                                        <p:tav tm="0">
                                          <p:val>
                                            <p:strVal val="ppt_y"/>
                                          </p:val>
                                        </p:tav>
                                        <p:tav tm="100000">
                                          <p:val>
                                            <p:strVal val="ppt_y+.1"/>
                                          </p:val>
                                        </p:tav>
                                      </p:tavLst>
                                    </p:anim>
                                    <p:set>
                                      <p:cBhvr>
                                        <p:cTn id="37" dur="1" fill="hold">
                                          <p:stCondLst>
                                            <p:cond delay="999"/>
                                          </p:stCondLst>
                                        </p:cTn>
                                        <p:tgtEl>
                                          <p:spTgt spid="3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0" nodeType="clickEffect">
                                  <p:stCondLst>
                                    <p:cond delay="0"/>
                                  </p:stCondLst>
                                  <p:childTnLst>
                                    <p:animEffect transition="out" filter="fade">
                                      <p:cBhvr>
                                        <p:cTn id="41" dur="1000"/>
                                        <p:tgtEl>
                                          <p:spTgt spid="26"/>
                                        </p:tgtEl>
                                      </p:cBhvr>
                                    </p:animEffect>
                                    <p:anim calcmode="lin" valueType="num">
                                      <p:cBhvr>
                                        <p:cTn id="42" dur="1000"/>
                                        <p:tgtEl>
                                          <p:spTgt spid="26"/>
                                        </p:tgtEl>
                                        <p:attrNameLst>
                                          <p:attrName>ppt_x</p:attrName>
                                        </p:attrNameLst>
                                      </p:cBhvr>
                                      <p:tavLst>
                                        <p:tav tm="0">
                                          <p:val>
                                            <p:strVal val="ppt_x"/>
                                          </p:val>
                                        </p:tav>
                                        <p:tav tm="100000">
                                          <p:val>
                                            <p:strVal val="ppt_x"/>
                                          </p:val>
                                        </p:tav>
                                      </p:tavLst>
                                    </p:anim>
                                    <p:anim calcmode="lin" valueType="num">
                                      <p:cBhvr>
                                        <p:cTn id="43" dur="1000"/>
                                        <p:tgtEl>
                                          <p:spTgt spid="26"/>
                                        </p:tgtEl>
                                        <p:attrNameLst>
                                          <p:attrName>ppt_y</p:attrName>
                                        </p:attrNameLst>
                                      </p:cBhvr>
                                      <p:tavLst>
                                        <p:tav tm="0">
                                          <p:val>
                                            <p:strVal val="ppt_y"/>
                                          </p:val>
                                        </p:tav>
                                        <p:tav tm="100000">
                                          <p:val>
                                            <p:strVal val="ppt_y+.1"/>
                                          </p:val>
                                        </p:tav>
                                      </p:tavLst>
                                    </p:anim>
                                    <p:set>
                                      <p:cBhvr>
                                        <p:cTn id="44" dur="1" fill="hold">
                                          <p:stCondLst>
                                            <p:cond delay="999"/>
                                          </p:stCondLst>
                                        </p:cTn>
                                        <p:tgtEl>
                                          <p:spTgt spid="26"/>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exit" presetSubtype="0" fill="hold" grpId="0" nodeType="clickEffect">
                                  <p:stCondLst>
                                    <p:cond delay="0"/>
                                  </p:stCondLst>
                                  <p:childTnLst>
                                    <p:animEffect transition="out" filter="fade">
                                      <p:cBhvr>
                                        <p:cTn id="48" dur="1000"/>
                                        <p:tgtEl>
                                          <p:spTgt spid="32"/>
                                        </p:tgtEl>
                                      </p:cBhvr>
                                    </p:animEffect>
                                    <p:anim calcmode="lin" valueType="num">
                                      <p:cBhvr>
                                        <p:cTn id="49" dur="1000"/>
                                        <p:tgtEl>
                                          <p:spTgt spid="32"/>
                                        </p:tgtEl>
                                        <p:attrNameLst>
                                          <p:attrName>ppt_x</p:attrName>
                                        </p:attrNameLst>
                                      </p:cBhvr>
                                      <p:tavLst>
                                        <p:tav tm="0">
                                          <p:val>
                                            <p:strVal val="ppt_x"/>
                                          </p:val>
                                        </p:tav>
                                        <p:tav tm="100000">
                                          <p:val>
                                            <p:strVal val="ppt_x"/>
                                          </p:val>
                                        </p:tav>
                                      </p:tavLst>
                                    </p:anim>
                                    <p:anim calcmode="lin" valueType="num">
                                      <p:cBhvr>
                                        <p:cTn id="50" dur="1000"/>
                                        <p:tgtEl>
                                          <p:spTgt spid="32"/>
                                        </p:tgtEl>
                                        <p:attrNameLst>
                                          <p:attrName>ppt_y</p:attrName>
                                        </p:attrNameLst>
                                      </p:cBhvr>
                                      <p:tavLst>
                                        <p:tav tm="0">
                                          <p:val>
                                            <p:strVal val="ppt_y"/>
                                          </p:val>
                                        </p:tav>
                                        <p:tav tm="100000">
                                          <p:val>
                                            <p:strVal val="ppt_y+.1"/>
                                          </p:val>
                                        </p:tav>
                                      </p:tavLst>
                                    </p:anim>
                                    <p:set>
                                      <p:cBhvr>
                                        <p:cTn id="51" dur="1" fill="hold">
                                          <p:stCondLst>
                                            <p:cond delay="999"/>
                                          </p:stCondLst>
                                        </p:cTn>
                                        <p:tgtEl>
                                          <p:spTgt spid="3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exit" presetSubtype="0" fill="hold" grpId="0" nodeType="clickEffect">
                                  <p:stCondLst>
                                    <p:cond delay="0"/>
                                  </p:stCondLst>
                                  <p:childTnLst>
                                    <p:animEffect transition="out" filter="fade">
                                      <p:cBhvr>
                                        <p:cTn id="55" dur="1000"/>
                                        <p:tgtEl>
                                          <p:spTgt spid="33"/>
                                        </p:tgtEl>
                                      </p:cBhvr>
                                    </p:animEffect>
                                    <p:anim calcmode="lin" valueType="num">
                                      <p:cBhvr>
                                        <p:cTn id="56" dur="1000"/>
                                        <p:tgtEl>
                                          <p:spTgt spid="33"/>
                                        </p:tgtEl>
                                        <p:attrNameLst>
                                          <p:attrName>ppt_x</p:attrName>
                                        </p:attrNameLst>
                                      </p:cBhvr>
                                      <p:tavLst>
                                        <p:tav tm="0">
                                          <p:val>
                                            <p:strVal val="ppt_x"/>
                                          </p:val>
                                        </p:tav>
                                        <p:tav tm="100000">
                                          <p:val>
                                            <p:strVal val="ppt_x"/>
                                          </p:val>
                                        </p:tav>
                                      </p:tavLst>
                                    </p:anim>
                                    <p:anim calcmode="lin" valueType="num">
                                      <p:cBhvr>
                                        <p:cTn id="57" dur="1000"/>
                                        <p:tgtEl>
                                          <p:spTgt spid="33"/>
                                        </p:tgtEl>
                                        <p:attrNameLst>
                                          <p:attrName>ppt_y</p:attrName>
                                        </p:attrNameLst>
                                      </p:cBhvr>
                                      <p:tavLst>
                                        <p:tav tm="0">
                                          <p:val>
                                            <p:strVal val="ppt_y"/>
                                          </p:val>
                                        </p:tav>
                                        <p:tav tm="100000">
                                          <p:val>
                                            <p:strVal val="ppt_y+.1"/>
                                          </p:val>
                                        </p:tav>
                                      </p:tavLst>
                                    </p:anim>
                                    <p:set>
                                      <p:cBhvr>
                                        <p:cTn id="58" dur="1" fill="hold">
                                          <p:stCondLst>
                                            <p:cond delay="999"/>
                                          </p:stCondLst>
                                        </p:cTn>
                                        <p:tgtEl>
                                          <p:spTgt spid="3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42" presetClass="exit" presetSubtype="0" fill="hold" grpId="0" nodeType="clickEffect">
                                  <p:stCondLst>
                                    <p:cond delay="0"/>
                                  </p:stCondLst>
                                  <p:childTnLst>
                                    <p:animEffect transition="out" filter="fade">
                                      <p:cBhvr>
                                        <p:cTn id="62" dur="1000"/>
                                        <p:tgtEl>
                                          <p:spTgt spid="34"/>
                                        </p:tgtEl>
                                      </p:cBhvr>
                                    </p:animEffect>
                                    <p:anim calcmode="lin" valueType="num">
                                      <p:cBhvr>
                                        <p:cTn id="63" dur="1000"/>
                                        <p:tgtEl>
                                          <p:spTgt spid="34"/>
                                        </p:tgtEl>
                                        <p:attrNameLst>
                                          <p:attrName>ppt_x</p:attrName>
                                        </p:attrNameLst>
                                      </p:cBhvr>
                                      <p:tavLst>
                                        <p:tav tm="0">
                                          <p:val>
                                            <p:strVal val="ppt_x"/>
                                          </p:val>
                                        </p:tav>
                                        <p:tav tm="100000">
                                          <p:val>
                                            <p:strVal val="ppt_x"/>
                                          </p:val>
                                        </p:tav>
                                      </p:tavLst>
                                    </p:anim>
                                    <p:anim calcmode="lin" valueType="num">
                                      <p:cBhvr>
                                        <p:cTn id="64" dur="1000"/>
                                        <p:tgtEl>
                                          <p:spTgt spid="34"/>
                                        </p:tgtEl>
                                        <p:attrNameLst>
                                          <p:attrName>ppt_y</p:attrName>
                                        </p:attrNameLst>
                                      </p:cBhvr>
                                      <p:tavLst>
                                        <p:tav tm="0">
                                          <p:val>
                                            <p:strVal val="ppt_y"/>
                                          </p:val>
                                        </p:tav>
                                        <p:tav tm="100000">
                                          <p:val>
                                            <p:strVal val="ppt_y+.1"/>
                                          </p:val>
                                        </p:tav>
                                      </p:tavLst>
                                    </p:anim>
                                    <p:set>
                                      <p:cBhvr>
                                        <p:cTn id="65" dur="1" fill="hold">
                                          <p:stCondLst>
                                            <p:cond delay="999"/>
                                          </p:stCondLst>
                                        </p:cTn>
                                        <p:tgtEl>
                                          <p:spTgt spid="34"/>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42" presetClass="exit" presetSubtype="0" fill="hold" grpId="0" nodeType="clickEffect">
                                  <p:stCondLst>
                                    <p:cond delay="0"/>
                                  </p:stCondLst>
                                  <p:childTnLst>
                                    <p:animEffect transition="out" filter="fade">
                                      <p:cBhvr>
                                        <p:cTn id="69" dur="1000"/>
                                        <p:tgtEl>
                                          <p:spTgt spid="35"/>
                                        </p:tgtEl>
                                      </p:cBhvr>
                                    </p:animEffect>
                                    <p:anim calcmode="lin" valueType="num">
                                      <p:cBhvr>
                                        <p:cTn id="70" dur="1000"/>
                                        <p:tgtEl>
                                          <p:spTgt spid="35"/>
                                        </p:tgtEl>
                                        <p:attrNameLst>
                                          <p:attrName>ppt_x</p:attrName>
                                        </p:attrNameLst>
                                      </p:cBhvr>
                                      <p:tavLst>
                                        <p:tav tm="0">
                                          <p:val>
                                            <p:strVal val="ppt_x"/>
                                          </p:val>
                                        </p:tav>
                                        <p:tav tm="100000">
                                          <p:val>
                                            <p:strVal val="ppt_x"/>
                                          </p:val>
                                        </p:tav>
                                      </p:tavLst>
                                    </p:anim>
                                    <p:anim calcmode="lin" valueType="num">
                                      <p:cBhvr>
                                        <p:cTn id="71" dur="1000"/>
                                        <p:tgtEl>
                                          <p:spTgt spid="35"/>
                                        </p:tgtEl>
                                        <p:attrNameLst>
                                          <p:attrName>ppt_y</p:attrName>
                                        </p:attrNameLst>
                                      </p:cBhvr>
                                      <p:tavLst>
                                        <p:tav tm="0">
                                          <p:val>
                                            <p:strVal val="ppt_y"/>
                                          </p:val>
                                        </p:tav>
                                        <p:tav tm="100000">
                                          <p:val>
                                            <p:strVal val="ppt_y+.1"/>
                                          </p:val>
                                        </p:tav>
                                      </p:tavLst>
                                    </p:anim>
                                    <p:set>
                                      <p:cBhvr>
                                        <p:cTn id="72" dur="1" fill="hold">
                                          <p:stCondLst>
                                            <p:cond delay="999"/>
                                          </p:stCondLst>
                                        </p:cTn>
                                        <p:tgtEl>
                                          <p:spTgt spid="3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exit" presetSubtype="0" fill="hold" grpId="0" nodeType="clickEffect">
                                  <p:stCondLst>
                                    <p:cond delay="0"/>
                                  </p:stCondLst>
                                  <p:childTnLst>
                                    <p:animEffect transition="out" filter="fade">
                                      <p:cBhvr>
                                        <p:cTn id="76" dur="1000"/>
                                        <p:tgtEl>
                                          <p:spTgt spid="27"/>
                                        </p:tgtEl>
                                      </p:cBhvr>
                                    </p:animEffect>
                                    <p:anim calcmode="lin" valueType="num">
                                      <p:cBhvr>
                                        <p:cTn id="77" dur="1000"/>
                                        <p:tgtEl>
                                          <p:spTgt spid="27"/>
                                        </p:tgtEl>
                                        <p:attrNameLst>
                                          <p:attrName>ppt_x</p:attrName>
                                        </p:attrNameLst>
                                      </p:cBhvr>
                                      <p:tavLst>
                                        <p:tav tm="0">
                                          <p:val>
                                            <p:strVal val="ppt_x"/>
                                          </p:val>
                                        </p:tav>
                                        <p:tav tm="100000">
                                          <p:val>
                                            <p:strVal val="ppt_x"/>
                                          </p:val>
                                        </p:tav>
                                      </p:tavLst>
                                    </p:anim>
                                    <p:anim calcmode="lin" valueType="num">
                                      <p:cBhvr>
                                        <p:cTn id="78" dur="1000"/>
                                        <p:tgtEl>
                                          <p:spTgt spid="27"/>
                                        </p:tgtEl>
                                        <p:attrNameLst>
                                          <p:attrName>ppt_y</p:attrName>
                                        </p:attrNameLst>
                                      </p:cBhvr>
                                      <p:tavLst>
                                        <p:tav tm="0">
                                          <p:val>
                                            <p:strVal val="ppt_y"/>
                                          </p:val>
                                        </p:tav>
                                        <p:tav tm="100000">
                                          <p:val>
                                            <p:strVal val="ppt_y+.1"/>
                                          </p:val>
                                        </p:tav>
                                      </p:tavLst>
                                    </p:anim>
                                    <p:set>
                                      <p:cBhvr>
                                        <p:cTn id="79" dur="1" fill="hold">
                                          <p:stCondLst>
                                            <p:cond delay="999"/>
                                          </p:stCondLst>
                                        </p:cTn>
                                        <p:tgtEl>
                                          <p:spTgt spid="2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2" presetClass="exit" presetSubtype="0" fill="hold" grpId="0" nodeType="clickEffect">
                                  <p:stCondLst>
                                    <p:cond delay="0"/>
                                  </p:stCondLst>
                                  <p:childTnLst>
                                    <p:animEffect transition="out" filter="fade">
                                      <p:cBhvr>
                                        <p:cTn id="83" dur="1000"/>
                                        <p:tgtEl>
                                          <p:spTgt spid="36"/>
                                        </p:tgtEl>
                                      </p:cBhvr>
                                    </p:animEffect>
                                    <p:anim calcmode="lin" valueType="num">
                                      <p:cBhvr>
                                        <p:cTn id="84" dur="1000"/>
                                        <p:tgtEl>
                                          <p:spTgt spid="36"/>
                                        </p:tgtEl>
                                        <p:attrNameLst>
                                          <p:attrName>ppt_x</p:attrName>
                                        </p:attrNameLst>
                                      </p:cBhvr>
                                      <p:tavLst>
                                        <p:tav tm="0">
                                          <p:val>
                                            <p:strVal val="ppt_x"/>
                                          </p:val>
                                        </p:tav>
                                        <p:tav tm="100000">
                                          <p:val>
                                            <p:strVal val="ppt_x"/>
                                          </p:val>
                                        </p:tav>
                                      </p:tavLst>
                                    </p:anim>
                                    <p:anim calcmode="lin" valueType="num">
                                      <p:cBhvr>
                                        <p:cTn id="85" dur="1000"/>
                                        <p:tgtEl>
                                          <p:spTgt spid="36"/>
                                        </p:tgtEl>
                                        <p:attrNameLst>
                                          <p:attrName>ppt_y</p:attrName>
                                        </p:attrNameLst>
                                      </p:cBhvr>
                                      <p:tavLst>
                                        <p:tav tm="0">
                                          <p:val>
                                            <p:strVal val="ppt_y"/>
                                          </p:val>
                                        </p:tav>
                                        <p:tav tm="100000">
                                          <p:val>
                                            <p:strVal val="ppt_y+.1"/>
                                          </p:val>
                                        </p:tav>
                                      </p:tavLst>
                                    </p:anim>
                                    <p:set>
                                      <p:cBhvr>
                                        <p:cTn id="86" dur="1" fill="hold">
                                          <p:stCondLst>
                                            <p:cond delay="999"/>
                                          </p:stCondLst>
                                        </p:cTn>
                                        <p:tgtEl>
                                          <p:spTgt spid="36"/>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42" presetClass="exit" presetSubtype="0" fill="hold" grpId="0" nodeType="clickEffect">
                                  <p:stCondLst>
                                    <p:cond delay="0"/>
                                  </p:stCondLst>
                                  <p:childTnLst>
                                    <p:animEffect transition="out" filter="fade">
                                      <p:cBhvr>
                                        <p:cTn id="90" dur="1000"/>
                                        <p:tgtEl>
                                          <p:spTgt spid="37"/>
                                        </p:tgtEl>
                                      </p:cBhvr>
                                    </p:animEffect>
                                    <p:anim calcmode="lin" valueType="num">
                                      <p:cBhvr>
                                        <p:cTn id="91" dur="1000"/>
                                        <p:tgtEl>
                                          <p:spTgt spid="37"/>
                                        </p:tgtEl>
                                        <p:attrNameLst>
                                          <p:attrName>ppt_x</p:attrName>
                                        </p:attrNameLst>
                                      </p:cBhvr>
                                      <p:tavLst>
                                        <p:tav tm="0">
                                          <p:val>
                                            <p:strVal val="ppt_x"/>
                                          </p:val>
                                        </p:tav>
                                        <p:tav tm="100000">
                                          <p:val>
                                            <p:strVal val="ppt_x"/>
                                          </p:val>
                                        </p:tav>
                                      </p:tavLst>
                                    </p:anim>
                                    <p:anim calcmode="lin" valueType="num">
                                      <p:cBhvr>
                                        <p:cTn id="92" dur="1000"/>
                                        <p:tgtEl>
                                          <p:spTgt spid="37"/>
                                        </p:tgtEl>
                                        <p:attrNameLst>
                                          <p:attrName>ppt_y</p:attrName>
                                        </p:attrNameLst>
                                      </p:cBhvr>
                                      <p:tavLst>
                                        <p:tav tm="0">
                                          <p:val>
                                            <p:strVal val="ppt_y"/>
                                          </p:val>
                                        </p:tav>
                                        <p:tav tm="100000">
                                          <p:val>
                                            <p:strVal val="ppt_y+.1"/>
                                          </p:val>
                                        </p:tav>
                                      </p:tavLst>
                                    </p:anim>
                                    <p:set>
                                      <p:cBhvr>
                                        <p:cTn id="93" dur="1" fill="hold">
                                          <p:stCondLst>
                                            <p:cond delay="999"/>
                                          </p:stCondLst>
                                        </p:cTn>
                                        <p:tgtEl>
                                          <p:spTgt spid="37"/>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2" presetClass="exit" presetSubtype="0" fill="hold" grpId="0" nodeType="clickEffect">
                                  <p:stCondLst>
                                    <p:cond delay="0"/>
                                  </p:stCondLst>
                                  <p:childTnLst>
                                    <p:animEffect transition="out" filter="fade">
                                      <p:cBhvr>
                                        <p:cTn id="97" dur="1000"/>
                                        <p:tgtEl>
                                          <p:spTgt spid="38"/>
                                        </p:tgtEl>
                                      </p:cBhvr>
                                    </p:animEffect>
                                    <p:anim calcmode="lin" valueType="num">
                                      <p:cBhvr>
                                        <p:cTn id="98" dur="1000"/>
                                        <p:tgtEl>
                                          <p:spTgt spid="38"/>
                                        </p:tgtEl>
                                        <p:attrNameLst>
                                          <p:attrName>ppt_x</p:attrName>
                                        </p:attrNameLst>
                                      </p:cBhvr>
                                      <p:tavLst>
                                        <p:tav tm="0">
                                          <p:val>
                                            <p:strVal val="ppt_x"/>
                                          </p:val>
                                        </p:tav>
                                        <p:tav tm="100000">
                                          <p:val>
                                            <p:strVal val="ppt_x"/>
                                          </p:val>
                                        </p:tav>
                                      </p:tavLst>
                                    </p:anim>
                                    <p:anim calcmode="lin" valueType="num">
                                      <p:cBhvr>
                                        <p:cTn id="99" dur="1000"/>
                                        <p:tgtEl>
                                          <p:spTgt spid="38"/>
                                        </p:tgtEl>
                                        <p:attrNameLst>
                                          <p:attrName>ppt_y</p:attrName>
                                        </p:attrNameLst>
                                      </p:cBhvr>
                                      <p:tavLst>
                                        <p:tav tm="0">
                                          <p:val>
                                            <p:strVal val="ppt_y"/>
                                          </p:val>
                                        </p:tav>
                                        <p:tav tm="100000">
                                          <p:val>
                                            <p:strVal val="ppt_y+.1"/>
                                          </p:val>
                                        </p:tav>
                                      </p:tavLst>
                                    </p:anim>
                                    <p:set>
                                      <p:cBhvr>
                                        <p:cTn id="100" dur="1" fill="hold">
                                          <p:stCondLst>
                                            <p:cond delay="999"/>
                                          </p:stCondLst>
                                        </p:cTn>
                                        <p:tgtEl>
                                          <p:spTgt spid="38"/>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42" presetClass="exit" presetSubtype="0" fill="hold" grpId="0" nodeType="clickEffect">
                                  <p:stCondLst>
                                    <p:cond delay="0"/>
                                  </p:stCondLst>
                                  <p:childTnLst>
                                    <p:animEffect transition="out" filter="fade">
                                      <p:cBhvr>
                                        <p:cTn id="104" dur="1000"/>
                                        <p:tgtEl>
                                          <p:spTgt spid="39"/>
                                        </p:tgtEl>
                                      </p:cBhvr>
                                    </p:animEffect>
                                    <p:anim calcmode="lin" valueType="num">
                                      <p:cBhvr>
                                        <p:cTn id="105" dur="1000"/>
                                        <p:tgtEl>
                                          <p:spTgt spid="39"/>
                                        </p:tgtEl>
                                        <p:attrNameLst>
                                          <p:attrName>ppt_x</p:attrName>
                                        </p:attrNameLst>
                                      </p:cBhvr>
                                      <p:tavLst>
                                        <p:tav tm="0">
                                          <p:val>
                                            <p:strVal val="ppt_x"/>
                                          </p:val>
                                        </p:tav>
                                        <p:tav tm="100000">
                                          <p:val>
                                            <p:strVal val="ppt_x"/>
                                          </p:val>
                                        </p:tav>
                                      </p:tavLst>
                                    </p:anim>
                                    <p:anim calcmode="lin" valueType="num">
                                      <p:cBhvr>
                                        <p:cTn id="106" dur="1000"/>
                                        <p:tgtEl>
                                          <p:spTgt spid="39"/>
                                        </p:tgtEl>
                                        <p:attrNameLst>
                                          <p:attrName>ppt_y</p:attrName>
                                        </p:attrNameLst>
                                      </p:cBhvr>
                                      <p:tavLst>
                                        <p:tav tm="0">
                                          <p:val>
                                            <p:strVal val="ppt_y"/>
                                          </p:val>
                                        </p:tav>
                                        <p:tav tm="100000">
                                          <p:val>
                                            <p:strVal val="ppt_y+.1"/>
                                          </p:val>
                                        </p:tav>
                                      </p:tavLst>
                                    </p:anim>
                                    <p:set>
                                      <p:cBhvr>
                                        <p:cTn id="107" dur="1" fill="hold">
                                          <p:stCondLst>
                                            <p:cond delay="999"/>
                                          </p:stCondLst>
                                        </p:cTn>
                                        <p:tgtEl>
                                          <p:spTgt spid="3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nodeType="clickEffect">
                                  <p:stCondLst>
                                    <p:cond delay="0"/>
                                  </p:stCondLst>
                                  <p:childTnLst>
                                    <p:set>
                                      <p:cBhvr>
                                        <p:cTn id="11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Shortest Remaining Time Next (SRTN)</a:t>
            </a:r>
          </a:p>
        </p:txBody>
      </p:sp>
      <p:sp>
        <p:nvSpPr>
          <p:cNvPr id="3" name="Content Placeholder 2"/>
          <p:cNvSpPr>
            <a:spLocks noGrp="1"/>
          </p:cNvSpPr>
          <p:nvPr>
            <p:ph idx="1"/>
          </p:nvPr>
        </p:nvSpPr>
        <p:spPr/>
        <p:txBody>
          <a:bodyPr/>
          <a:lstStyle/>
          <a:p>
            <a:r>
              <a:rPr lang="en-US" dirty="0"/>
              <a:t>Advantages :</a:t>
            </a:r>
          </a:p>
          <a:p>
            <a:pPr lvl="1">
              <a:buClr>
                <a:schemeClr val="tx1"/>
              </a:buClr>
            </a:pPr>
            <a:r>
              <a:rPr lang="en-US" b="1" dirty="0"/>
              <a:t>Less waiting time</a:t>
            </a:r>
            <a:r>
              <a:rPr lang="en-US" dirty="0"/>
              <a:t>.</a:t>
            </a:r>
          </a:p>
          <a:p>
            <a:pPr lvl="1">
              <a:buClr>
                <a:schemeClr val="tx1"/>
              </a:buClr>
            </a:pPr>
            <a:r>
              <a:rPr lang="en-US" b="1" dirty="0"/>
              <a:t>Quite good response </a:t>
            </a:r>
            <a:r>
              <a:rPr lang="en-US" dirty="0"/>
              <a:t>for </a:t>
            </a:r>
            <a:r>
              <a:rPr lang="en-US" b="1" dirty="0"/>
              <a:t>short processes</a:t>
            </a:r>
            <a:r>
              <a:rPr lang="en-US" dirty="0"/>
              <a:t>.</a:t>
            </a:r>
          </a:p>
          <a:p>
            <a:r>
              <a:rPr lang="en-US" dirty="0"/>
              <a:t>Disadvantages :</a:t>
            </a:r>
          </a:p>
          <a:p>
            <a:pPr lvl="1"/>
            <a:r>
              <a:rPr lang="en-US" dirty="0"/>
              <a:t>Again it is </a:t>
            </a:r>
            <a:r>
              <a:rPr lang="en-US" b="1" dirty="0"/>
              <a:t>difficult to estimate remaining time </a:t>
            </a:r>
            <a:r>
              <a:rPr lang="en-US" dirty="0"/>
              <a:t>necessary to complete execution.</a:t>
            </a:r>
          </a:p>
          <a:p>
            <a:pPr lvl="1">
              <a:buClr>
                <a:schemeClr val="tx1"/>
              </a:buClr>
            </a:pPr>
            <a:r>
              <a:rPr lang="en-US" b="1" dirty="0"/>
              <a:t>Starvation is possible </a:t>
            </a:r>
            <a:r>
              <a:rPr lang="en-US" dirty="0"/>
              <a:t>for </a:t>
            </a:r>
            <a:r>
              <a:rPr lang="en-US" b="1" dirty="0"/>
              <a:t>long process</a:t>
            </a:r>
            <a:r>
              <a:rPr lang="en-US" dirty="0"/>
              <a:t>. Long process may wait forever.</a:t>
            </a:r>
          </a:p>
          <a:p>
            <a:pPr lvl="1">
              <a:buClr>
                <a:schemeClr val="tx1"/>
              </a:buClr>
            </a:pPr>
            <a:r>
              <a:rPr lang="en-US" b="1" dirty="0"/>
              <a:t>Context switch overhead is there</a:t>
            </a:r>
            <a:r>
              <a:rPr lang="en-US" dirty="0"/>
              <a:t>.</a:t>
            </a:r>
          </a:p>
          <a:p>
            <a:endParaRPr lang="en-US" dirty="0"/>
          </a:p>
        </p:txBody>
      </p:sp>
    </p:spTree>
    <p:extLst>
      <p:ext uri="{BB962C8B-B14F-4D97-AF65-F5344CB8AC3E}">
        <p14:creationId xmlns:p14="http://schemas.microsoft.com/office/powerpoint/2010/main" val="337340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
            <a:ext cx="7886700" cy="994172"/>
          </a:xfrm>
        </p:spPr>
        <p:txBody>
          <a:bodyPr/>
          <a:lstStyle/>
          <a:p>
            <a:r>
              <a:rPr lang="en-US" dirty="0">
                <a:cs typeface="Times New Roman" panose="02020603050405020304" pitchFamily="18" charset="0"/>
              </a:rPr>
              <a:t>Round Robin (RR)</a:t>
            </a:r>
          </a:p>
        </p:txBody>
      </p:sp>
      <p:graphicFrame>
        <p:nvGraphicFramePr>
          <p:cNvPr id="4" name="Content Placeholder 3"/>
          <p:cNvGraphicFramePr>
            <a:graphicFrameLocks noGrp="1"/>
          </p:cNvGraphicFramePr>
          <p:nvPr>
            <p:ph idx="1"/>
          </p:nvPr>
        </p:nvGraphicFramePr>
        <p:xfrm>
          <a:off x="381000" y="1066800"/>
          <a:ext cx="8610600" cy="518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0288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(RR)</a:t>
            </a:r>
          </a:p>
        </p:txBody>
      </p:sp>
      <p:sp>
        <p:nvSpPr>
          <p:cNvPr id="3" name="Content Placeholder 2"/>
          <p:cNvSpPr>
            <a:spLocks noGrp="1"/>
          </p:cNvSpPr>
          <p:nvPr>
            <p:ph idx="1"/>
          </p:nvPr>
        </p:nvSpPr>
        <p:spPr/>
        <p:txBody>
          <a:bodyPr>
            <a:normAutofit/>
          </a:bodyPr>
          <a:lstStyle/>
          <a:p>
            <a:r>
              <a:rPr lang="en-US" dirty="0"/>
              <a:t>Selection Criteria</a:t>
            </a:r>
          </a:p>
          <a:p>
            <a:pPr lvl="1"/>
            <a:r>
              <a:rPr lang="en-US" dirty="0"/>
              <a:t>Each selected process is assigned a time interval, called </a:t>
            </a:r>
            <a:r>
              <a:rPr lang="en-US" b="1" dirty="0"/>
              <a:t>time quantum or time slice</a:t>
            </a:r>
            <a:r>
              <a:rPr lang="en-US" dirty="0"/>
              <a:t>. </a:t>
            </a:r>
          </a:p>
          <a:p>
            <a:pPr lvl="1"/>
            <a:r>
              <a:rPr lang="en-US" dirty="0"/>
              <a:t>Process is </a:t>
            </a:r>
            <a:r>
              <a:rPr lang="en-US" b="1" dirty="0"/>
              <a:t>allowed to run only for this time interval</a:t>
            </a:r>
            <a:r>
              <a:rPr lang="en-US" dirty="0"/>
              <a:t>. </a:t>
            </a:r>
          </a:p>
          <a:p>
            <a:pPr lvl="1"/>
            <a:r>
              <a:rPr lang="en-US" sz="2400" dirty="0"/>
              <a:t>Here, two things are possible:  </a:t>
            </a:r>
          </a:p>
          <a:p>
            <a:pPr lvl="2" algn="just"/>
            <a:r>
              <a:rPr lang="en-US" sz="2000" dirty="0"/>
              <a:t>First, process is either blocked or terminated before the quantum has elapsed. In this case the CPU switching is done and another process is scheduled to run. </a:t>
            </a:r>
          </a:p>
          <a:p>
            <a:pPr lvl="2" algn="just"/>
            <a:r>
              <a:rPr lang="en-US" sz="2000" dirty="0"/>
              <a:t>Second, process needs CPU burst longer than time quantum. In this case, process is running at the end of the time quantum. </a:t>
            </a:r>
          </a:p>
          <a:p>
            <a:pPr lvl="2" algn="just"/>
            <a:r>
              <a:rPr lang="en-US" sz="2000" dirty="0"/>
              <a:t>Now, it will be preempted and moved to the end of the queue. </a:t>
            </a:r>
          </a:p>
          <a:p>
            <a:pPr lvl="2" algn="just"/>
            <a:r>
              <a:rPr lang="en-US" sz="2000" dirty="0"/>
              <a:t>CPU will be allocated to another process. </a:t>
            </a:r>
          </a:p>
          <a:p>
            <a:pPr lvl="2" algn="just"/>
            <a:r>
              <a:rPr lang="en-US" sz="2000" dirty="0"/>
              <a:t>Here, length of time quantum is critical to determine.</a:t>
            </a:r>
          </a:p>
        </p:txBody>
      </p:sp>
    </p:spTree>
    <p:extLst>
      <p:ext uri="{BB962C8B-B14F-4D97-AF65-F5344CB8AC3E}">
        <p14:creationId xmlns:p14="http://schemas.microsoft.com/office/powerpoint/2010/main" val="11571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(RR)</a:t>
            </a:r>
          </a:p>
        </p:txBody>
      </p:sp>
      <p:sp>
        <p:nvSpPr>
          <p:cNvPr id="3" name="Content Placeholder 2"/>
          <p:cNvSpPr>
            <a:spLocks noGrp="1"/>
          </p:cNvSpPr>
          <p:nvPr>
            <p:ph idx="1"/>
          </p:nvPr>
        </p:nvSpPr>
        <p:spPr/>
        <p:txBody>
          <a:bodyPr/>
          <a:lstStyle/>
          <a:p>
            <a:r>
              <a:rPr lang="en-US" dirty="0"/>
              <a:t>Decision Mode:</a:t>
            </a:r>
          </a:p>
          <a:p>
            <a:pPr lvl="1">
              <a:buClr>
                <a:schemeClr val="tx1"/>
              </a:buClr>
            </a:pPr>
            <a:r>
              <a:rPr lang="en-US" sz="2400" b="1" dirty="0"/>
              <a:t>Preemptive</a:t>
            </a:r>
            <a:r>
              <a:rPr lang="en-US" sz="2400" dirty="0"/>
              <a:t>: When quantum time is over or process completes its execution (which ever is earlier), it starts new job.</a:t>
            </a:r>
          </a:p>
          <a:p>
            <a:pPr lvl="1">
              <a:buClr>
                <a:schemeClr val="tx1"/>
              </a:buClr>
            </a:pPr>
            <a:r>
              <a:rPr lang="en-US" sz="2400" b="1" dirty="0"/>
              <a:t>Selection </a:t>
            </a:r>
            <a:r>
              <a:rPr lang="en-US" sz="2400" dirty="0"/>
              <a:t>of new job is </a:t>
            </a:r>
            <a:r>
              <a:rPr lang="en-US" sz="2400" b="1" dirty="0"/>
              <a:t>as per FCFS </a:t>
            </a:r>
            <a:r>
              <a:rPr lang="en-US" sz="2400" dirty="0"/>
              <a:t>scheduling algorithm</a:t>
            </a:r>
          </a:p>
          <a:p>
            <a:r>
              <a:rPr lang="en-US" dirty="0"/>
              <a:t>Implementation :</a:t>
            </a:r>
          </a:p>
          <a:p>
            <a:pPr lvl="1"/>
            <a:r>
              <a:rPr lang="en-US" sz="2400" dirty="0"/>
              <a:t>This strategy can be implemented by using circular FIFO queue. </a:t>
            </a:r>
          </a:p>
          <a:p>
            <a:pPr lvl="1"/>
            <a:r>
              <a:rPr lang="en-US" sz="2400" dirty="0"/>
              <a:t>If any process comes, or process releases CPU, or process is preempted. It is moved to the end of the queue. </a:t>
            </a:r>
          </a:p>
          <a:p>
            <a:pPr lvl="1"/>
            <a:r>
              <a:rPr lang="en-US" sz="2400" dirty="0"/>
              <a:t>When CPU becomes free, a process from the first position in a queue is selected to run.</a:t>
            </a:r>
          </a:p>
        </p:txBody>
      </p:sp>
    </p:spTree>
    <p:extLst>
      <p:ext uri="{BB962C8B-B14F-4D97-AF65-F5344CB8AC3E}">
        <p14:creationId xmlns:p14="http://schemas.microsoft.com/office/powerpoint/2010/main" val="2608539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763000" cy="808037"/>
          </a:xfrm>
        </p:spPr>
        <p:txBody>
          <a:bodyPr>
            <a:normAutofit/>
          </a:bodyPr>
          <a:lstStyle/>
          <a:p>
            <a:r>
              <a:rPr lang="en-US" sz="3600" dirty="0"/>
              <a:t>Time Quantum and Context Switch Time</a:t>
            </a:r>
          </a:p>
        </p:txBody>
      </p:sp>
      <p:pic>
        <p:nvPicPr>
          <p:cNvPr id="4" name="Picture 7"/>
          <p:cNvPicPr>
            <a:picLocks noGrp="1" noChangeAspect="1" noChangeArrowheads="1"/>
          </p:cNvPicPr>
          <p:nvPr>
            <p:ph idx="1"/>
          </p:nvPr>
        </p:nvPicPr>
        <p:blipFill>
          <a:blip r:embed="rId2" cstate="print"/>
          <a:stretch>
            <a:fillRect/>
          </a:stretch>
        </p:blipFill>
        <p:spPr bwMode="auto">
          <a:xfrm>
            <a:off x="918437" y="2232791"/>
            <a:ext cx="7307143" cy="3250860"/>
          </a:xfrm>
          <a:prstGeom prst="rect">
            <a:avLst/>
          </a:prstGeom>
          <a:noFill/>
          <a:ln w="9525">
            <a:noFill/>
            <a:miter lim="800000"/>
            <a:headEnd/>
            <a:tailEnd/>
          </a:ln>
        </p:spPr>
      </p:pic>
    </p:spTree>
    <p:extLst>
      <p:ext uri="{BB962C8B-B14F-4D97-AF65-F5344CB8AC3E}">
        <p14:creationId xmlns:p14="http://schemas.microsoft.com/office/powerpoint/2010/main" val="8670514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cs typeface="Times New Roman" panose="02020603050405020304" pitchFamily="18" charset="0"/>
              </a:rPr>
              <a:t>Example of RR with TQ = 4</a:t>
            </a:r>
          </a:p>
        </p:txBody>
      </p:sp>
      <p:sp>
        <p:nvSpPr>
          <p:cNvPr id="3" name="Content Placeholder 2"/>
          <p:cNvSpPr>
            <a:spLocks noGrp="1"/>
          </p:cNvSpPr>
          <p:nvPr>
            <p:ph idx="1"/>
          </p:nvPr>
        </p:nvSpPr>
        <p:spPr/>
        <p:txBody>
          <a:bodyPr>
            <a:normAutofit/>
          </a:bodyPr>
          <a:lstStyle/>
          <a:p>
            <a:pPr>
              <a:lnSpc>
                <a:spcPct val="90000"/>
              </a:lnSpc>
              <a:buNone/>
              <a:tabLst>
                <a:tab pos="1666875" algn="ctr"/>
                <a:tab pos="2997994" algn="ctr"/>
              </a:tabLst>
            </a:pPr>
            <a:r>
              <a:rPr lang="en-US" dirty="0"/>
              <a:t>		</a:t>
            </a:r>
            <a:r>
              <a:rPr lang="en-US" u="sng" dirty="0"/>
              <a:t>Process</a:t>
            </a:r>
            <a:r>
              <a:rPr lang="en-US" dirty="0"/>
              <a:t>	</a:t>
            </a:r>
            <a:r>
              <a:rPr lang="en-US" u="sng" dirty="0"/>
              <a:t>Burst Time</a:t>
            </a:r>
          </a:p>
          <a:p>
            <a:pPr>
              <a:lnSpc>
                <a:spcPct val="90000"/>
              </a:lnSpc>
              <a:buNone/>
              <a:tabLst>
                <a:tab pos="1666875" algn="ctr"/>
                <a:tab pos="2997994" algn="ctr"/>
              </a:tabLst>
            </a:pPr>
            <a:r>
              <a:rPr lang="en-US" i="1" dirty="0"/>
              <a:t>		P</a:t>
            </a:r>
            <a:r>
              <a:rPr lang="en-US" i="1" baseline="-25000" dirty="0"/>
              <a:t>1	</a:t>
            </a:r>
            <a:r>
              <a:rPr lang="en-US" dirty="0"/>
              <a:t>24</a:t>
            </a:r>
          </a:p>
          <a:p>
            <a:pPr>
              <a:lnSpc>
                <a:spcPct val="90000"/>
              </a:lnSpc>
              <a:buNone/>
              <a:tabLst>
                <a:tab pos="1666875" algn="ctr"/>
                <a:tab pos="2997994" algn="ctr"/>
              </a:tabLst>
            </a:pPr>
            <a:r>
              <a:rPr lang="en-US" dirty="0"/>
              <a:t>		 </a:t>
            </a:r>
            <a:r>
              <a:rPr lang="en-US" i="1" dirty="0"/>
              <a:t>P</a:t>
            </a:r>
            <a:r>
              <a:rPr lang="en-US" i="1" baseline="-25000" dirty="0"/>
              <a:t>2	  </a:t>
            </a:r>
            <a:r>
              <a:rPr lang="en-US" dirty="0"/>
              <a:t>3</a:t>
            </a:r>
          </a:p>
          <a:p>
            <a:pPr>
              <a:lnSpc>
                <a:spcPct val="90000"/>
              </a:lnSpc>
              <a:buNone/>
              <a:tabLst>
                <a:tab pos="1666875" algn="ctr"/>
                <a:tab pos="2997994" algn="ctr"/>
              </a:tabLst>
            </a:pPr>
            <a:r>
              <a:rPr lang="en-US" dirty="0"/>
              <a:t>		 </a:t>
            </a:r>
            <a:r>
              <a:rPr lang="en-US" i="1" dirty="0"/>
              <a:t>P</a:t>
            </a:r>
            <a:r>
              <a:rPr lang="en-US" i="1" baseline="-25000" dirty="0"/>
              <a:t>3	 </a:t>
            </a:r>
            <a:r>
              <a:rPr lang="en-US" dirty="0"/>
              <a:t>3</a:t>
            </a:r>
          </a:p>
          <a:p>
            <a:pPr>
              <a:lnSpc>
                <a:spcPct val="90000"/>
              </a:lnSpc>
              <a:buNone/>
              <a:tabLst>
                <a:tab pos="1666875" algn="ctr"/>
                <a:tab pos="2997994" algn="ctr"/>
              </a:tabLst>
            </a:pPr>
            <a:r>
              <a:rPr lang="en-US" dirty="0"/>
              <a:t>		</a:t>
            </a:r>
          </a:p>
          <a:p>
            <a:pPr>
              <a:lnSpc>
                <a:spcPct val="90000"/>
              </a:lnSpc>
              <a:tabLst>
                <a:tab pos="1666875" algn="ctr"/>
                <a:tab pos="2997994" algn="ctr"/>
              </a:tabLst>
            </a:pPr>
            <a:r>
              <a:rPr lang="en-US" dirty="0"/>
              <a:t>The Gantt chart is: </a:t>
            </a:r>
            <a:br>
              <a:rPr lang="en-US" dirty="0"/>
            </a:br>
            <a:br>
              <a:rPr lang="en-US" dirty="0"/>
            </a:br>
            <a:br>
              <a:rPr lang="en-US" dirty="0"/>
            </a:br>
            <a:br>
              <a:rPr lang="en-US" dirty="0"/>
            </a:br>
            <a:br>
              <a:rPr lang="en-US" dirty="0"/>
            </a:br>
            <a:r>
              <a:rPr lang="en-US" dirty="0"/>
              <a:t>Avg. TAT=15.66</a:t>
            </a:r>
          </a:p>
          <a:p>
            <a:pPr>
              <a:lnSpc>
                <a:spcPct val="90000"/>
              </a:lnSpc>
              <a:tabLst>
                <a:tab pos="1666875" algn="ctr"/>
                <a:tab pos="2997994" algn="ctr"/>
              </a:tabLst>
            </a:pPr>
            <a:r>
              <a:rPr lang="en-US" dirty="0"/>
              <a:t>Av WT=5.66</a:t>
            </a:r>
            <a:br>
              <a:rPr lang="en-US" dirty="0"/>
            </a:br>
            <a:endParaRPr lang="en-US" dirty="0"/>
          </a:p>
          <a:p>
            <a:pPr>
              <a:lnSpc>
                <a:spcPct val="90000"/>
              </a:lnSpc>
              <a:tabLst>
                <a:tab pos="1666875" algn="ctr"/>
                <a:tab pos="2997994" algn="ctr"/>
              </a:tabLst>
            </a:pPr>
            <a:r>
              <a:rPr lang="en-US" dirty="0"/>
              <a:t>Typically, higher average turnaround than SJF, but better </a:t>
            </a:r>
            <a:r>
              <a:rPr lang="en-US" i="1" dirty="0"/>
              <a:t>response</a:t>
            </a:r>
            <a:endParaRPr lang="en-US" dirty="0"/>
          </a:p>
          <a:p>
            <a:endParaRPr lang="en-US" dirty="0"/>
          </a:p>
        </p:txBody>
      </p:sp>
      <p:grpSp>
        <p:nvGrpSpPr>
          <p:cNvPr id="4" name="Group 27"/>
          <p:cNvGrpSpPr>
            <a:grpSpLocks/>
          </p:cNvGrpSpPr>
          <p:nvPr/>
        </p:nvGrpSpPr>
        <p:grpSpPr bwMode="auto">
          <a:xfrm>
            <a:off x="3255521" y="3721069"/>
            <a:ext cx="3652838" cy="752476"/>
            <a:chOff x="1037" y="2640"/>
            <a:chExt cx="3068" cy="632"/>
          </a:xfrm>
        </p:grpSpPr>
        <p:grpSp>
          <p:nvGrpSpPr>
            <p:cNvPr id="5" name="Group 14"/>
            <p:cNvGrpSpPr>
              <a:grpSpLocks/>
            </p:cNvGrpSpPr>
            <p:nvPr/>
          </p:nvGrpSpPr>
          <p:grpSpPr bwMode="auto">
            <a:xfrm>
              <a:off x="1151" y="2640"/>
              <a:ext cx="2840" cy="387"/>
              <a:chOff x="1152" y="2734"/>
              <a:chExt cx="2304" cy="290"/>
            </a:xfrm>
          </p:grpSpPr>
          <p:sp>
            <p:nvSpPr>
              <p:cNvPr id="15" name="Rectangle 4"/>
              <p:cNvSpPr>
                <a:spLocks noChangeArrowheads="1"/>
              </p:cNvSpPr>
              <p:nvPr/>
            </p:nvSpPr>
            <p:spPr bwMode="auto">
              <a:xfrm>
                <a:off x="1152" y="2734"/>
                <a:ext cx="2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sz="1350">
                    <a:solidFill>
                      <a:srgbClr val="FF0000"/>
                    </a:solidFill>
                    <a:latin typeface="Helvetica" pitchFamily="32" charset="0"/>
                  </a:rPr>
                  <a:t>P</a:t>
                </a:r>
                <a:r>
                  <a:rPr lang="en-US" sz="1350" baseline="-25000">
                    <a:solidFill>
                      <a:srgbClr val="FF0000"/>
                    </a:solidFill>
                    <a:latin typeface="Helvetica" pitchFamily="32" charset="0"/>
                  </a:rPr>
                  <a:t>1</a:t>
                </a:r>
                <a:endParaRPr lang="en-US" sz="1350">
                  <a:solidFill>
                    <a:srgbClr val="FF0000"/>
                  </a:solidFill>
                  <a:latin typeface="Helvetica" pitchFamily="32" charset="0"/>
                </a:endParaRPr>
              </a:p>
            </p:txBody>
          </p:sp>
          <p:sp>
            <p:nvSpPr>
              <p:cNvPr id="16" name="Rectangle 5"/>
              <p:cNvSpPr>
                <a:spLocks noChangeArrowheads="1"/>
              </p:cNvSpPr>
              <p:nvPr/>
            </p:nvSpPr>
            <p:spPr bwMode="auto">
              <a:xfrm>
                <a:off x="1440" y="2736"/>
                <a:ext cx="2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sz="1350">
                    <a:solidFill>
                      <a:srgbClr val="FF0000"/>
                    </a:solidFill>
                    <a:latin typeface="Helvetica" pitchFamily="32" charset="0"/>
                  </a:rPr>
                  <a:t>P</a:t>
                </a:r>
                <a:r>
                  <a:rPr lang="en-US" sz="1350" baseline="-25000">
                    <a:solidFill>
                      <a:srgbClr val="FF0000"/>
                    </a:solidFill>
                    <a:latin typeface="Helvetica" pitchFamily="32" charset="0"/>
                  </a:rPr>
                  <a:t>2</a:t>
                </a:r>
              </a:p>
            </p:txBody>
          </p:sp>
          <p:sp>
            <p:nvSpPr>
              <p:cNvPr id="17" name="Rectangle 6"/>
              <p:cNvSpPr>
                <a:spLocks noChangeArrowheads="1"/>
              </p:cNvSpPr>
              <p:nvPr/>
            </p:nvSpPr>
            <p:spPr bwMode="auto">
              <a:xfrm>
                <a:off x="1728" y="2736"/>
                <a:ext cx="2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sz="1350">
                    <a:solidFill>
                      <a:srgbClr val="FF0000"/>
                    </a:solidFill>
                    <a:latin typeface="Helvetica" pitchFamily="32" charset="0"/>
                  </a:rPr>
                  <a:t>P</a:t>
                </a:r>
                <a:r>
                  <a:rPr lang="en-US" sz="1350" baseline="-25000">
                    <a:solidFill>
                      <a:srgbClr val="FF0000"/>
                    </a:solidFill>
                    <a:latin typeface="Helvetica" pitchFamily="32" charset="0"/>
                  </a:rPr>
                  <a:t>3</a:t>
                </a:r>
              </a:p>
            </p:txBody>
          </p:sp>
          <p:sp>
            <p:nvSpPr>
              <p:cNvPr id="18" name="Rectangle 7"/>
              <p:cNvSpPr>
                <a:spLocks noChangeArrowheads="1"/>
              </p:cNvSpPr>
              <p:nvPr/>
            </p:nvSpPr>
            <p:spPr bwMode="auto">
              <a:xfrm>
                <a:off x="2016" y="2736"/>
                <a:ext cx="2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sz="1350">
                    <a:solidFill>
                      <a:srgbClr val="FF0000"/>
                    </a:solidFill>
                    <a:latin typeface="Helvetica" pitchFamily="32" charset="0"/>
                  </a:rPr>
                  <a:t>P</a:t>
                </a:r>
                <a:r>
                  <a:rPr lang="en-US" sz="1350" baseline="-25000">
                    <a:solidFill>
                      <a:srgbClr val="FF0000"/>
                    </a:solidFill>
                    <a:latin typeface="Helvetica" pitchFamily="32" charset="0"/>
                  </a:rPr>
                  <a:t>1</a:t>
                </a:r>
              </a:p>
            </p:txBody>
          </p:sp>
          <p:sp>
            <p:nvSpPr>
              <p:cNvPr id="19" name="Rectangle 8"/>
              <p:cNvSpPr>
                <a:spLocks noChangeArrowheads="1"/>
              </p:cNvSpPr>
              <p:nvPr/>
            </p:nvSpPr>
            <p:spPr bwMode="auto">
              <a:xfrm>
                <a:off x="2304" y="2736"/>
                <a:ext cx="2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sz="1350" dirty="0">
                    <a:solidFill>
                      <a:srgbClr val="FF0000"/>
                    </a:solidFill>
                    <a:latin typeface="Helvetica" pitchFamily="32" charset="0"/>
                  </a:rPr>
                  <a:t>P</a:t>
                </a:r>
                <a:r>
                  <a:rPr lang="en-US" sz="1350" baseline="-25000" dirty="0">
                    <a:solidFill>
                      <a:srgbClr val="FF0000"/>
                    </a:solidFill>
                    <a:latin typeface="Helvetica" pitchFamily="32" charset="0"/>
                  </a:rPr>
                  <a:t>1</a:t>
                </a:r>
              </a:p>
            </p:txBody>
          </p:sp>
          <p:sp>
            <p:nvSpPr>
              <p:cNvPr id="20" name="Rectangle 9"/>
              <p:cNvSpPr>
                <a:spLocks noChangeArrowheads="1"/>
              </p:cNvSpPr>
              <p:nvPr/>
            </p:nvSpPr>
            <p:spPr bwMode="auto">
              <a:xfrm>
                <a:off x="2592" y="2736"/>
                <a:ext cx="2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sz="1350">
                    <a:solidFill>
                      <a:srgbClr val="FF0000"/>
                    </a:solidFill>
                    <a:latin typeface="Helvetica" pitchFamily="32" charset="0"/>
                  </a:rPr>
                  <a:t>P</a:t>
                </a:r>
                <a:r>
                  <a:rPr lang="en-US" sz="1350" baseline="-25000">
                    <a:solidFill>
                      <a:srgbClr val="FF0000"/>
                    </a:solidFill>
                    <a:latin typeface="Helvetica" pitchFamily="32" charset="0"/>
                  </a:rPr>
                  <a:t>1</a:t>
                </a:r>
              </a:p>
            </p:txBody>
          </p:sp>
          <p:sp>
            <p:nvSpPr>
              <p:cNvPr id="21" name="Rectangle 10"/>
              <p:cNvSpPr>
                <a:spLocks noChangeArrowheads="1"/>
              </p:cNvSpPr>
              <p:nvPr/>
            </p:nvSpPr>
            <p:spPr bwMode="auto">
              <a:xfrm>
                <a:off x="2880" y="2736"/>
                <a:ext cx="2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sz="1350" dirty="0">
                    <a:solidFill>
                      <a:srgbClr val="FF0000"/>
                    </a:solidFill>
                    <a:latin typeface="Helvetica" pitchFamily="32" charset="0"/>
                  </a:rPr>
                  <a:t>P</a:t>
                </a:r>
                <a:r>
                  <a:rPr lang="en-US" sz="1350" baseline="-25000" dirty="0">
                    <a:solidFill>
                      <a:srgbClr val="FF0000"/>
                    </a:solidFill>
                    <a:latin typeface="Helvetica" pitchFamily="32" charset="0"/>
                  </a:rPr>
                  <a:t>1</a:t>
                </a:r>
              </a:p>
            </p:txBody>
          </p:sp>
          <p:sp>
            <p:nvSpPr>
              <p:cNvPr id="22" name="Rectangle 11"/>
              <p:cNvSpPr>
                <a:spLocks noChangeArrowheads="1"/>
              </p:cNvSpPr>
              <p:nvPr/>
            </p:nvSpPr>
            <p:spPr bwMode="auto">
              <a:xfrm>
                <a:off x="3168" y="2736"/>
                <a:ext cx="288" cy="288"/>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r>
                  <a:rPr lang="en-US" sz="1350">
                    <a:solidFill>
                      <a:srgbClr val="FF0000"/>
                    </a:solidFill>
                    <a:latin typeface="Helvetica" pitchFamily="32" charset="0"/>
                  </a:rPr>
                  <a:t>P</a:t>
                </a:r>
                <a:r>
                  <a:rPr lang="en-US" sz="1350" baseline="-25000">
                    <a:solidFill>
                      <a:srgbClr val="FF0000"/>
                    </a:solidFill>
                    <a:latin typeface="Helvetica" pitchFamily="32" charset="0"/>
                  </a:rPr>
                  <a:t>1</a:t>
                </a:r>
              </a:p>
            </p:txBody>
          </p:sp>
        </p:grpSp>
        <p:sp>
          <p:nvSpPr>
            <p:cNvPr id="6" name="Text Box 15"/>
            <p:cNvSpPr txBox="1">
              <a:spLocks noChangeArrowheads="1"/>
            </p:cNvSpPr>
            <p:nvPr/>
          </p:nvSpPr>
          <p:spPr bwMode="auto">
            <a:xfrm>
              <a:off x="1037" y="3014"/>
              <a:ext cx="236" cy="252"/>
            </a:xfrm>
            <a:prstGeom prst="rect">
              <a:avLst/>
            </a:prstGeom>
            <a:noFill/>
            <a:ln w="9525">
              <a:noFill/>
              <a:miter lim="800000"/>
              <a:headEnd/>
              <a:tailEnd/>
            </a:ln>
          </p:spPr>
          <p:txBody>
            <a:bodyPr wrap="none" anchor="ctr">
              <a:spAutoFit/>
            </a:bodyPr>
            <a:lstStyle/>
            <a:p>
              <a:pPr algn="ctr">
                <a:spcBef>
                  <a:spcPct val="50000"/>
                </a:spcBef>
              </a:pPr>
              <a:r>
                <a:rPr lang="en-US" sz="1350">
                  <a:solidFill>
                    <a:srgbClr val="FF0000"/>
                  </a:solidFill>
                  <a:latin typeface="Helvetica" pitchFamily="32" charset="0"/>
                </a:rPr>
                <a:t>0</a:t>
              </a:r>
            </a:p>
          </p:txBody>
        </p:sp>
        <p:sp>
          <p:nvSpPr>
            <p:cNvPr id="7" name="Text Box 16"/>
            <p:cNvSpPr txBox="1">
              <a:spLocks noChangeArrowheads="1"/>
            </p:cNvSpPr>
            <p:nvPr/>
          </p:nvSpPr>
          <p:spPr bwMode="auto">
            <a:xfrm>
              <a:off x="1386" y="3020"/>
              <a:ext cx="197" cy="252"/>
            </a:xfrm>
            <a:prstGeom prst="rect">
              <a:avLst/>
            </a:prstGeom>
            <a:noFill/>
            <a:ln w="9525">
              <a:noFill/>
              <a:miter lim="800000"/>
              <a:headEnd/>
              <a:tailEnd/>
            </a:ln>
          </p:spPr>
          <p:txBody>
            <a:bodyPr anchor="ctr">
              <a:spAutoFit/>
            </a:bodyPr>
            <a:lstStyle/>
            <a:p>
              <a:pPr algn="ctr">
                <a:spcBef>
                  <a:spcPct val="50000"/>
                </a:spcBef>
              </a:pPr>
              <a:r>
                <a:rPr lang="en-US" sz="1350">
                  <a:solidFill>
                    <a:srgbClr val="FF0000"/>
                  </a:solidFill>
                  <a:latin typeface="Helvetica" pitchFamily="32" charset="0"/>
                </a:rPr>
                <a:t>4</a:t>
              </a:r>
            </a:p>
          </p:txBody>
        </p:sp>
        <p:sp>
          <p:nvSpPr>
            <p:cNvPr id="8" name="Text Box 17"/>
            <p:cNvSpPr txBox="1">
              <a:spLocks noChangeArrowheads="1"/>
            </p:cNvSpPr>
            <p:nvPr/>
          </p:nvSpPr>
          <p:spPr bwMode="auto">
            <a:xfrm>
              <a:off x="1751" y="3020"/>
              <a:ext cx="236" cy="252"/>
            </a:xfrm>
            <a:prstGeom prst="rect">
              <a:avLst/>
            </a:prstGeom>
            <a:noFill/>
            <a:ln w="9525">
              <a:noFill/>
              <a:miter lim="800000"/>
              <a:headEnd/>
              <a:tailEnd/>
            </a:ln>
          </p:spPr>
          <p:txBody>
            <a:bodyPr wrap="none" anchor="ctr">
              <a:spAutoFit/>
            </a:bodyPr>
            <a:lstStyle/>
            <a:p>
              <a:pPr algn="ctr">
                <a:spcBef>
                  <a:spcPct val="50000"/>
                </a:spcBef>
              </a:pPr>
              <a:r>
                <a:rPr lang="en-US" sz="1350">
                  <a:solidFill>
                    <a:srgbClr val="FF0000"/>
                  </a:solidFill>
                  <a:latin typeface="Helvetica" pitchFamily="32" charset="0"/>
                </a:rPr>
                <a:t>7</a:t>
              </a:r>
            </a:p>
          </p:txBody>
        </p:sp>
        <p:sp>
          <p:nvSpPr>
            <p:cNvPr id="9" name="Text Box 18"/>
            <p:cNvSpPr txBox="1">
              <a:spLocks noChangeArrowheads="1"/>
            </p:cNvSpPr>
            <p:nvPr/>
          </p:nvSpPr>
          <p:spPr bwMode="auto">
            <a:xfrm>
              <a:off x="2048" y="3014"/>
              <a:ext cx="317" cy="252"/>
            </a:xfrm>
            <a:prstGeom prst="rect">
              <a:avLst/>
            </a:prstGeom>
            <a:noFill/>
            <a:ln w="9525">
              <a:noFill/>
              <a:miter lim="800000"/>
              <a:headEnd/>
              <a:tailEnd/>
            </a:ln>
          </p:spPr>
          <p:txBody>
            <a:bodyPr wrap="none" anchor="ctr">
              <a:spAutoFit/>
            </a:bodyPr>
            <a:lstStyle/>
            <a:p>
              <a:pPr algn="ctr">
                <a:spcBef>
                  <a:spcPct val="50000"/>
                </a:spcBef>
              </a:pPr>
              <a:r>
                <a:rPr lang="en-US" sz="1350">
                  <a:solidFill>
                    <a:srgbClr val="FF0000"/>
                  </a:solidFill>
                  <a:latin typeface="Helvetica" pitchFamily="32" charset="0"/>
                </a:rPr>
                <a:t>10</a:t>
              </a:r>
            </a:p>
          </p:txBody>
        </p:sp>
        <p:sp>
          <p:nvSpPr>
            <p:cNvPr id="10" name="Text Box 19"/>
            <p:cNvSpPr txBox="1">
              <a:spLocks noChangeArrowheads="1"/>
            </p:cNvSpPr>
            <p:nvPr/>
          </p:nvSpPr>
          <p:spPr bwMode="auto">
            <a:xfrm>
              <a:off x="2436" y="3014"/>
              <a:ext cx="317" cy="252"/>
            </a:xfrm>
            <a:prstGeom prst="rect">
              <a:avLst/>
            </a:prstGeom>
            <a:noFill/>
            <a:ln w="9525">
              <a:noFill/>
              <a:miter lim="800000"/>
              <a:headEnd/>
              <a:tailEnd/>
            </a:ln>
          </p:spPr>
          <p:txBody>
            <a:bodyPr wrap="none" anchor="ctr">
              <a:spAutoFit/>
            </a:bodyPr>
            <a:lstStyle/>
            <a:p>
              <a:pPr algn="ctr">
                <a:spcBef>
                  <a:spcPct val="50000"/>
                </a:spcBef>
              </a:pPr>
              <a:r>
                <a:rPr lang="en-US" sz="1350">
                  <a:solidFill>
                    <a:srgbClr val="FF0000"/>
                  </a:solidFill>
                  <a:latin typeface="Helvetica" pitchFamily="32" charset="0"/>
                </a:rPr>
                <a:t>14</a:t>
              </a:r>
            </a:p>
          </p:txBody>
        </p:sp>
        <p:sp>
          <p:nvSpPr>
            <p:cNvPr id="11" name="Text Box 20"/>
            <p:cNvSpPr txBox="1">
              <a:spLocks noChangeArrowheads="1"/>
            </p:cNvSpPr>
            <p:nvPr/>
          </p:nvSpPr>
          <p:spPr bwMode="auto">
            <a:xfrm>
              <a:off x="2772" y="3014"/>
              <a:ext cx="317" cy="252"/>
            </a:xfrm>
            <a:prstGeom prst="rect">
              <a:avLst/>
            </a:prstGeom>
            <a:noFill/>
            <a:ln w="9525">
              <a:noFill/>
              <a:miter lim="800000"/>
              <a:headEnd/>
              <a:tailEnd/>
            </a:ln>
          </p:spPr>
          <p:txBody>
            <a:bodyPr wrap="none" anchor="ctr">
              <a:spAutoFit/>
            </a:bodyPr>
            <a:lstStyle/>
            <a:p>
              <a:pPr algn="ctr">
                <a:spcBef>
                  <a:spcPct val="50000"/>
                </a:spcBef>
              </a:pPr>
              <a:r>
                <a:rPr lang="en-US" sz="1350">
                  <a:solidFill>
                    <a:srgbClr val="FF0000"/>
                  </a:solidFill>
                  <a:latin typeface="Helvetica" pitchFamily="32" charset="0"/>
                </a:rPr>
                <a:t>18</a:t>
              </a:r>
            </a:p>
          </p:txBody>
        </p:sp>
        <p:sp>
          <p:nvSpPr>
            <p:cNvPr id="12" name="Text Box 21"/>
            <p:cNvSpPr txBox="1">
              <a:spLocks noChangeArrowheads="1"/>
            </p:cNvSpPr>
            <p:nvPr/>
          </p:nvSpPr>
          <p:spPr bwMode="auto">
            <a:xfrm>
              <a:off x="3068" y="3014"/>
              <a:ext cx="317" cy="252"/>
            </a:xfrm>
            <a:prstGeom prst="rect">
              <a:avLst/>
            </a:prstGeom>
            <a:noFill/>
            <a:ln w="9525">
              <a:noFill/>
              <a:miter lim="800000"/>
              <a:headEnd/>
              <a:tailEnd/>
            </a:ln>
          </p:spPr>
          <p:txBody>
            <a:bodyPr wrap="none" anchor="ctr">
              <a:spAutoFit/>
            </a:bodyPr>
            <a:lstStyle/>
            <a:p>
              <a:pPr algn="ctr">
                <a:spcBef>
                  <a:spcPct val="50000"/>
                </a:spcBef>
              </a:pPr>
              <a:r>
                <a:rPr lang="en-US" sz="1350">
                  <a:solidFill>
                    <a:srgbClr val="FF0000"/>
                  </a:solidFill>
                  <a:latin typeface="Helvetica" pitchFamily="32" charset="0"/>
                </a:rPr>
                <a:t>22</a:t>
              </a:r>
            </a:p>
          </p:txBody>
        </p:sp>
        <p:sp>
          <p:nvSpPr>
            <p:cNvPr id="13" name="Text Box 22"/>
            <p:cNvSpPr txBox="1">
              <a:spLocks noChangeArrowheads="1"/>
            </p:cNvSpPr>
            <p:nvPr/>
          </p:nvSpPr>
          <p:spPr bwMode="auto">
            <a:xfrm>
              <a:off x="3452" y="3014"/>
              <a:ext cx="317" cy="252"/>
            </a:xfrm>
            <a:prstGeom prst="rect">
              <a:avLst/>
            </a:prstGeom>
            <a:noFill/>
            <a:ln w="9525">
              <a:noFill/>
              <a:miter lim="800000"/>
              <a:headEnd/>
              <a:tailEnd/>
            </a:ln>
          </p:spPr>
          <p:txBody>
            <a:bodyPr wrap="none" anchor="ctr">
              <a:spAutoFit/>
            </a:bodyPr>
            <a:lstStyle/>
            <a:p>
              <a:pPr algn="ctr">
                <a:spcBef>
                  <a:spcPct val="50000"/>
                </a:spcBef>
              </a:pPr>
              <a:r>
                <a:rPr lang="en-US" sz="1350">
                  <a:solidFill>
                    <a:srgbClr val="FF0000"/>
                  </a:solidFill>
                  <a:latin typeface="Helvetica" pitchFamily="32" charset="0"/>
                </a:rPr>
                <a:t>26</a:t>
              </a:r>
            </a:p>
          </p:txBody>
        </p:sp>
        <p:sp>
          <p:nvSpPr>
            <p:cNvPr id="14" name="Text Box 24"/>
            <p:cNvSpPr txBox="1">
              <a:spLocks noChangeArrowheads="1"/>
            </p:cNvSpPr>
            <p:nvPr/>
          </p:nvSpPr>
          <p:spPr bwMode="auto">
            <a:xfrm>
              <a:off x="3788" y="3014"/>
              <a:ext cx="317" cy="252"/>
            </a:xfrm>
            <a:prstGeom prst="rect">
              <a:avLst/>
            </a:prstGeom>
            <a:noFill/>
            <a:ln w="9525">
              <a:noFill/>
              <a:miter lim="800000"/>
              <a:headEnd/>
              <a:tailEnd/>
            </a:ln>
          </p:spPr>
          <p:txBody>
            <a:bodyPr wrap="none" anchor="ctr">
              <a:spAutoFit/>
            </a:bodyPr>
            <a:lstStyle/>
            <a:p>
              <a:pPr algn="ctr">
                <a:spcBef>
                  <a:spcPct val="50000"/>
                </a:spcBef>
              </a:pPr>
              <a:r>
                <a:rPr lang="en-US" sz="1350">
                  <a:solidFill>
                    <a:srgbClr val="FF0000"/>
                  </a:solidFill>
                  <a:latin typeface="Helvetica" pitchFamily="32" charset="0"/>
                </a:rPr>
                <a:t>30</a:t>
              </a:r>
            </a:p>
          </p:txBody>
        </p:sp>
      </p:grpSp>
    </p:spTree>
    <p:extLst>
      <p:ext uri="{BB962C8B-B14F-4D97-AF65-F5344CB8AC3E}">
        <p14:creationId xmlns:p14="http://schemas.microsoft.com/office/powerpoint/2010/main" val="2610766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335625" y="1066800"/>
            <a:ext cx="7644999" cy="2209800"/>
          </a:xfrm>
          <a:prstGeom prst="rect">
            <a:avLst/>
          </a:prstGeom>
          <a:noFill/>
          <a:ln w="9525">
            <a:noFill/>
            <a:miter lim="800000"/>
            <a:headEnd/>
            <a:tailEnd/>
          </a:ln>
          <a:effectLst/>
        </p:spPr>
        <p:txBody>
          <a:bodyPr/>
          <a:lstStyle/>
          <a:p>
            <a:pPr marL="296466" indent="-296466" algn="just">
              <a:spcBef>
                <a:spcPct val="20000"/>
              </a:spcBef>
            </a:pPr>
            <a:r>
              <a:rPr lang="en-US" sz="1350" b="1" dirty="0">
                <a:solidFill>
                  <a:prstClr val="black"/>
                </a:solidFill>
                <a:latin typeface="Cambria" panose="02040503050406030204" pitchFamily="18" charset="0"/>
              </a:rPr>
              <a:t>		</a:t>
            </a:r>
            <a:r>
              <a:rPr lang="en-US" b="1" u="sng" dirty="0">
                <a:solidFill>
                  <a:prstClr val="black"/>
                </a:solidFill>
                <a:latin typeface="Cambria" panose="02040503050406030204" pitchFamily="18" charset="0"/>
              </a:rPr>
              <a:t>Process </a:t>
            </a:r>
            <a:r>
              <a:rPr lang="en-US" b="1" dirty="0">
                <a:solidFill>
                  <a:prstClr val="black"/>
                </a:solidFill>
                <a:latin typeface="Cambria" panose="02040503050406030204" pitchFamily="18" charset="0"/>
              </a:rPr>
              <a:t> 	                 </a:t>
            </a:r>
            <a:r>
              <a:rPr lang="en-US" b="1" u="sng" dirty="0">
                <a:solidFill>
                  <a:prstClr val="black"/>
                </a:solidFill>
                <a:latin typeface="Cambria" panose="02040503050406030204" pitchFamily="18" charset="0"/>
              </a:rPr>
              <a:t>Arrival</a:t>
            </a:r>
            <a:r>
              <a:rPr lang="en-US" b="1" dirty="0">
                <a:solidFill>
                  <a:prstClr val="black"/>
                </a:solidFill>
                <a:latin typeface="Cambria" panose="02040503050406030204" pitchFamily="18" charset="0"/>
              </a:rPr>
              <a:t> 	                   </a:t>
            </a:r>
            <a:r>
              <a:rPr lang="en-US" b="1" u="sng" dirty="0">
                <a:solidFill>
                  <a:prstClr val="black"/>
                </a:solidFill>
                <a:latin typeface="Cambria" panose="02040503050406030204" pitchFamily="18" charset="0"/>
              </a:rPr>
              <a:t>Service </a:t>
            </a:r>
          </a:p>
          <a:p>
            <a:pPr marL="600075" lvl="1" indent="-133350" algn="just">
              <a:spcBef>
                <a:spcPct val="20000"/>
              </a:spcBef>
            </a:pPr>
            <a:r>
              <a:rPr lang="en-US" b="1" dirty="0">
                <a:solidFill>
                  <a:prstClr val="black"/>
                </a:solidFill>
                <a:latin typeface="Cambria" panose="02040503050406030204" pitchFamily="18" charset="0"/>
              </a:rPr>
              <a:t>  			             	</a:t>
            </a:r>
            <a:r>
              <a:rPr lang="en-US" b="1" u="sng" dirty="0">
                <a:solidFill>
                  <a:prstClr val="black"/>
                </a:solidFill>
                <a:latin typeface="Cambria" panose="02040503050406030204" pitchFamily="18" charset="0"/>
              </a:rPr>
              <a:t>Time </a:t>
            </a:r>
            <a:r>
              <a:rPr lang="en-US" b="1" dirty="0">
                <a:solidFill>
                  <a:prstClr val="black"/>
                </a:solidFill>
                <a:latin typeface="Cambria" panose="02040503050406030204" pitchFamily="18" charset="0"/>
              </a:rPr>
              <a:t>		   </a:t>
            </a:r>
            <a:r>
              <a:rPr lang="en-US" b="1" u="sng" dirty="0">
                <a:solidFill>
                  <a:prstClr val="black"/>
                </a:solidFill>
                <a:latin typeface="Cambria" panose="02040503050406030204" pitchFamily="18" charset="0"/>
              </a:rPr>
              <a:t>Time</a:t>
            </a:r>
          </a:p>
          <a:p>
            <a:pPr marL="600075" lvl="1" indent="-133350" algn="just">
              <a:spcBef>
                <a:spcPct val="20000"/>
              </a:spcBef>
            </a:pPr>
            <a:r>
              <a:rPr lang="en-US" b="1" dirty="0">
                <a:solidFill>
                  <a:prstClr val="black"/>
                </a:solidFill>
                <a:latin typeface="Cambria" panose="02040503050406030204" pitchFamily="18" charset="0"/>
              </a:rPr>
              <a:t>	 	    1 		    0 		      8</a:t>
            </a:r>
          </a:p>
          <a:p>
            <a:pPr marL="600075" lvl="1" indent="-133350" algn="just">
              <a:spcBef>
                <a:spcPct val="20000"/>
              </a:spcBef>
            </a:pPr>
            <a:r>
              <a:rPr lang="en-US" b="1" dirty="0">
                <a:solidFill>
                  <a:prstClr val="black"/>
                </a:solidFill>
                <a:latin typeface="Cambria" panose="02040503050406030204" pitchFamily="18" charset="0"/>
              </a:rPr>
              <a:t>		    2 		    1 		      4</a:t>
            </a:r>
          </a:p>
          <a:p>
            <a:pPr marL="600075" lvl="1" indent="-133350" algn="just">
              <a:spcBef>
                <a:spcPct val="20000"/>
              </a:spcBef>
            </a:pPr>
            <a:r>
              <a:rPr lang="en-US" b="1" dirty="0">
                <a:solidFill>
                  <a:prstClr val="black"/>
                </a:solidFill>
                <a:latin typeface="Cambria" panose="02040503050406030204" pitchFamily="18" charset="0"/>
              </a:rPr>
              <a:t>	 	    3 		    2 		      9</a:t>
            </a:r>
          </a:p>
          <a:p>
            <a:pPr marL="600075" lvl="1" indent="-133350" algn="just">
              <a:spcBef>
                <a:spcPct val="20000"/>
              </a:spcBef>
            </a:pPr>
            <a:r>
              <a:rPr lang="en-US" b="1" dirty="0">
                <a:solidFill>
                  <a:prstClr val="black"/>
                </a:solidFill>
                <a:latin typeface="Cambria" panose="02040503050406030204" pitchFamily="18" charset="0"/>
              </a:rPr>
              <a:t>	 	    4 		    3 		      5</a:t>
            </a:r>
            <a:endParaRPr lang="en-US" dirty="0">
              <a:solidFill>
                <a:prstClr val="black"/>
              </a:solidFill>
              <a:latin typeface="Cambria" panose="02040503050406030204" pitchFamily="18" charset="0"/>
            </a:endParaRPr>
          </a:p>
        </p:txBody>
      </p:sp>
      <p:sp>
        <p:nvSpPr>
          <p:cNvPr id="7" name="Rectangle 5"/>
          <p:cNvSpPr>
            <a:spLocks noChangeArrowheads="1"/>
          </p:cNvSpPr>
          <p:nvPr/>
        </p:nvSpPr>
        <p:spPr bwMode="auto">
          <a:xfrm>
            <a:off x="1600200" y="4000500"/>
            <a:ext cx="6172200" cy="457200"/>
          </a:xfrm>
          <a:prstGeom prst="rect">
            <a:avLst/>
          </a:prstGeom>
          <a:solidFill>
            <a:srgbClr val="CCFFFF"/>
          </a:solidFill>
          <a:ln w="9525">
            <a:solidFill>
              <a:schemeClr val="tx1"/>
            </a:solidFill>
            <a:miter lim="800000"/>
            <a:headEnd/>
            <a:tailEnd/>
          </a:ln>
          <a:effectLst/>
        </p:spPr>
        <p:txBody>
          <a:bodyPr wrap="none" anchor="ctr"/>
          <a:lstStyle/>
          <a:p>
            <a:pPr algn="ctr"/>
            <a:endParaRPr lang="en-US" sz="1350"/>
          </a:p>
        </p:txBody>
      </p:sp>
      <p:sp>
        <p:nvSpPr>
          <p:cNvPr id="8" name="Line 6"/>
          <p:cNvSpPr>
            <a:spLocks noChangeShapeType="1"/>
          </p:cNvSpPr>
          <p:nvPr/>
        </p:nvSpPr>
        <p:spPr bwMode="auto">
          <a:xfrm>
            <a:off x="1600200" y="4000500"/>
            <a:ext cx="0" cy="62865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9" name="Line 7"/>
          <p:cNvSpPr>
            <a:spLocks noChangeShapeType="1"/>
          </p:cNvSpPr>
          <p:nvPr/>
        </p:nvSpPr>
        <p:spPr bwMode="auto">
          <a:xfrm>
            <a:off x="7772400" y="4000500"/>
            <a:ext cx="0" cy="62865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10" name="Line 8"/>
          <p:cNvSpPr>
            <a:spLocks noChangeShapeType="1"/>
          </p:cNvSpPr>
          <p:nvPr/>
        </p:nvSpPr>
        <p:spPr bwMode="auto">
          <a:xfrm>
            <a:off x="3028950" y="4000500"/>
            <a:ext cx="0" cy="62865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11" name="Line 9"/>
          <p:cNvSpPr>
            <a:spLocks noChangeShapeType="1"/>
          </p:cNvSpPr>
          <p:nvPr/>
        </p:nvSpPr>
        <p:spPr bwMode="auto">
          <a:xfrm>
            <a:off x="4000500" y="4000500"/>
            <a:ext cx="0" cy="62865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12" name="Line 10"/>
          <p:cNvSpPr>
            <a:spLocks noChangeShapeType="1"/>
          </p:cNvSpPr>
          <p:nvPr/>
        </p:nvSpPr>
        <p:spPr bwMode="auto">
          <a:xfrm>
            <a:off x="4972050" y="4000500"/>
            <a:ext cx="0" cy="62865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13" name="Text Box 11"/>
          <p:cNvSpPr txBox="1">
            <a:spLocks noChangeArrowheads="1"/>
          </p:cNvSpPr>
          <p:nvPr/>
        </p:nvSpPr>
        <p:spPr bwMode="auto">
          <a:xfrm>
            <a:off x="1485900" y="4629163"/>
            <a:ext cx="253596" cy="253916"/>
          </a:xfrm>
          <a:prstGeom prst="rect">
            <a:avLst/>
          </a:prstGeom>
          <a:noFill/>
          <a:ln w="9525">
            <a:noFill/>
            <a:miter lim="800000"/>
            <a:headEnd/>
            <a:tailEnd/>
          </a:ln>
          <a:effectLst/>
        </p:spPr>
        <p:txBody>
          <a:bodyPr wrap="none">
            <a:spAutoFit/>
          </a:bodyPr>
          <a:lstStyle/>
          <a:p>
            <a:r>
              <a:rPr lang="en-US" sz="1050" b="1">
                <a:solidFill>
                  <a:prstClr val="black"/>
                </a:solidFill>
              </a:rPr>
              <a:t>0</a:t>
            </a:r>
          </a:p>
        </p:txBody>
      </p:sp>
      <p:sp>
        <p:nvSpPr>
          <p:cNvPr id="14" name="Text Box 12"/>
          <p:cNvSpPr txBox="1">
            <a:spLocks noChangeArrowheads="1"/>
          </p:cNvSpPr>
          <p:nvPr/>
        </p:nvSpPr>
        <p:spPr bwMode="auto">
          <a:xfrm>
            <a:off x="2914650" y="4629163"/>
            <a:ext cx="253596" cy="253916"/>
          </a:xfrm>
          <a:prstGeom prst="rect">
            <a:avLst/>
          </a:prstGeom>
          <a:noFill/>
          <a:ln w="9525">
            <a:noFill/>
            <a:miter lim="800000"/>
            <a:headEnd/>
            <a:tailEnd/>
          </a:ln>
          <a:effectLst/>
        </p:spPr>
        <p:txBody>
          <a:bodyPr wrap="none">
            <a:spAutoFit/>
          </a:bodyPr>
          <a:lstStyle/>
          <a:p>
            <a:r>
              <a:rPr lang="en-US" sz="1050" b="1">
                <a:solidFill>
                  <a:prstClr val="black"/>
                </a:solidFill>
              </a:rPr>
              <a:t>8</a:t>
            </a:r>
          </a:p>
        </p:txBody>
      </p:sp>
      <p:sp>
        <p:nvSpPr>
          <p:cNvPr id="15" name="Text Box 13"/>
          <p:cNvSpPr txBox="1">
            <a:spLocks noChangeArrowheads="1"/>
          </p:cNvSpPr>
          <p:nvPr/>
        </p:nvSpPr>
        <p:spPr bwMode="auto">
          <a:xfrm>
            <a:off x="3886200" y="4629163"/>
            <a:ext cx="322524" cy="253916"/>
          </a:xfrm>
          <a:prstGeom prst="rect">
            <a:avLst/>
          </a:prstGeom>
          <a:noFill/>
          <a:ln w="9525">
            <a:noFill/>
            <a:miter lim="800000"/>
            <a:headEnd/>
            <a:tailEnd/>
          </a:ln>
          <a:effectLst/>
        </p:spPr>
        <p:txBody>
          <a:bodyPr wrap="none">
            <a:spAutoFit/>
          </a:bodyPr>
          <a:lstStyle/>
          <a:p>
            <a:r>
              <a:rPr lang="en-US" sz="1050" b="1">
                <a:solidFill>
                  <a:prstClr val="black"/>
                </a:solidFill>
              </a:rPr>
              <a:t>12</a:t>
            </a:r>
          </a:p>
        </p:txBody>
      </p:sp>
      <p:sp>
        <p:nvSpPr>
          <p:cNvPr id="16" name="Text Box 14"/>
          <p:cNvSpPr txBox="1">
            <a:spLocks noChangeArrowheads="1"/>
          </p:cNvSpPr>
          <p:nvPr/>
        </p:nvSpPr>
        <p:spPr bwMode="auto">
          <a:xfrm>
            <a:off x="4800600" y="4629163"/>
            <a:ext cx="322524" cy="253916"/>
          </a:xfrm>
          <a:prstGeom prst="rect">
            <a:avLst/>
          </a:prstGeom>
          <a:noFill/>
          <a:ln w="9525">
            <a:noFill/>
            <a:miter lim="800000"/>
            <a:headEnd/>
            <a:tailEnd/>
          </a:ln>
          <a:effectLst/>
        </p:spPr>
        <p:txBody>
          <a:bodyPr wrap="none">
            <a:spAutoFit/>
          </a:bodyPr>
          <a:lstStyle/>
          <a:p>
            <a:r>
              <a:rPr lang="en-US" sz="1050" b="1">
                <a:solidFill>
                  <a:prstClr val="black"/>
                </a:solidFill>
              </a:rPr>
              <a:t>16</a:t>
            </a:r>
          </a:p>
        </p:txBody>
      </p:sp>
      <p:sp>
        <p:nvSpPr>
          <p:cNvPr id="17" name="Text Box 15"/>
          <p:cNvSpPr txBox="1">
            <a:spLocks noChangeArrowheads="1"/>
          </p:cNvSpPr>
          <p:nvPr/>
        </p:nvSpPr>
        <p:spPr bwMode="auto">
          <a:xfrm>
            <a:off x="7658100" y="4629163"/>
            <a:ext cx="322524" cy="253916"/>
          </a:xfrm>
          <a:prstGeom prst="rect">
            <a:avLst/>
          </a:prstGeom>
          <a:noFill/>
          <a:ln w="9525">
            <a:noFill/>
            <a:miter lim="800000"/>
            <a:headEnd/>
            <a:tailEnd/>
          </a:ln>
          <a:effectLst/>
        </p:spPr>
        <p:txBody>
          <a:bodyPr wrap="none">
            <a:spAutoFit/>
          </a:bodyPr>
          <a:lstStyle/>
          <a:p>
            <a:r>
              <a:rPr lang="en-US" sz="1050" b="1" dirty="0">
                <a:solidFill>
                  <a:prstClr val="black"/>
                </a:solidFill>
              </a:rPr>
              <a:t>26</a:t>
            </a:r>
          </a:p>
        </p:txBody>
      </p:sp>
      <p:sp>
        <p:nvSpPr>
          <p:cNvPr id="18" name="Text Box 16"/>
          <p:cNvSpPr txBox="1">
            <a:spLocks noChangeArrowheads="1"/>
          </p:cNvSpPr>
          <p:nvPr/>
        </p:nvSpPr>
        <p:spPr bwMode="auto">
          <a:xfrm>
            <a:off x="2457450" y="4114800"/>
            <a:ext cx="364202" cy="300082"/>
          </a:xfrm>
          <a:prstGeom prst="rect">
            <a:avLst/>
          </a:prstGeom>
          <a:solidFill>
            <a:srgbClr val="CCFFCC"/>
          </a:solidFill>
          <a:ln w="9525">
            <a:noFill/>
            <a:miter lim="800000"/>
            <a:headEnd/>
            <a:tailEnd/>
          </a:ln>
          <a:effectLst/>
        </p:spPr>
        <p:txBody>
          <a:bodyPr wrap="none">
            <a:spAutoFit/>
          </a:bodyPr>
          <a:lstStyle/>
          <a:p>
            <a:r>
              <a:rPr lang="en-US" sz="1350" b="1">
                <a:solidFill>
                  <a:prstClr val="black"/>
                </a:solidFill>
              </a:rPr>
              <a:t>P2</a:t>
            </a:r>
          </a:p>
        </p:txBody>
      </p:sp>
      <p:sp>
        <p:nvSpPr>
          <p:cNvPr id="19" name="Text Box 17"/>
          <p:cNvSpPr txBox="1">
            <a:spLocks noChangeArrowheads="1"/>
          </p:cNvSpPr>
          <p:nvPr/>
        </p:nvSpPr>
        <p:spPr bwMode="auto">
          <a:xfrm>
            <a:off x="3257550" y="4114800"/>
            <a:ext cx="364202" cy="300082"/>
          </a:xfrm>
          <a:prstGeom prst="rect">
            <a:avLst/>
          </a:prstGeom>
          <a:solidFill>
            <a:srgbClr val="CCFFCC"/>
          </a:solidFill>
          <a:ln w="9525">
            <a:noFill/>
            <a:miter lim="800000"/>
            <a:headEnd/>
            <a:tailEnd/>
          </a:ln>
          <a:effectLst/>
        </p:spPr>
        <p:txBody>
          <a:bodyPr wrap="none">
            <a:spAutoFit/>
          </a:bodyPr>
          <a:lstStyle/>
          <a:p>
            <a:r>
              <a:rPr lang="en-US" sz="1350" b="1">
                <a:solidFill>
                  <a:prstClr val="black"/>
                </a:solidFill>
              </a:rPr>
              <a:t>P3</a:t>
            </a:r>
          </a:p>
        </p:txBody>
      </p:sp>
      <p:sp>
        <p:nvSpPr>
          <p:cNvPr id="20" name="Text Box 18"/>
          <p:cNvSpPr txBox="1">
            <a:spLocks noChangeArrowheads="1"/>
          </p:cNvSpPr>
          <p:nvPr/>
        </p:nvSpPr>
        <p:spPr bwMode="auto">
          <a:xfrm>
            <a:off x="4343400" y="4114800"/>
            <a:ext cx="364202" cy="300082"/>
          </a:xfrm>
          <a:prstGeom prst="rect">
            <a:avLst/>
          </a:prstGeom>
          <a:solidFill>
            <a:srgbClr val="CCFFCC"/>
          </a:solidFill>
          <a:ln w="9525">
            <a:noFill/>
            <a:miter lim="800000"/>
            <a:headEnd/>
            <a:tailEnd/>
          </a:ln>
          <a:effectLst/>
        </p:spPr>
        <p:txBody>
          <a:bodyPr wrap="none">
            <a:spAutoFit/>
          </a:bodyPr>
          <a:lstStyle/>
          <a:p>
            <a:r>
              <a:rPr lang="en-US" sz="1350" b="1">
                <a:solidFill>
                  <a:prstClr val="black"/>
                </a:solidFill>
              </a:rPr>
              <a:t>P4</a:t>
            </a:r>
          </a:p>
        </p:txBody>
      </p:sp>
      <p:sp>
        <p:nvSpPr>
          <p:cNvPr id="21" name="Text Box 19"/>
          <p:cNvSpPr txBox="1">
            <a:spLocks noChangeArrowheads="1"/>
          </p:cNvSpPr>
          <p:nvPr/>
        </p:nvSpPr>
        <p:spPr bwMode="auto">
          <a:xfrm>
            <a:off x="5314950" y="4114800"/>
            <a:ext cx="364202" cy="300082"/>
          </a:xfrm>
          <a:prstGeom prst="rect">
            <a:avLst/>
          </a:prstGeom>
          <a:solidFill>
            <a:srgbClr val="CCFFCC"/>
          </a:solidFill>
          <a:ln w="9525">
            <a:noFill/>
            <a:miter lim="800000"/>
            <a:headEnd/>
            <a:tailEnd/>
          </a:ln>
          <a:effectLst/>
        </p:spPr>
        <p:txBody>
          <a:bodyPr wrap="none">
            <a:spAutoFit/>
          </a:bodyPr>
          <a:lstStyle/>
          <a:p>
            <a:r>
              <a:rPr lang="en-US" sz="1350" b="1">
                <a:solidFill>
                  <a:prstClr val="black"/>
                </a:solidFill>
              </a:rPr>
              <a:t>P1</a:t>
            </a:r>
          </a:p>
        </p:txBody>
      </p:sp>
      <p:sp>
        <p:nvSpPr>
          <p:cNvPr id="22" name="Text Box 20"/>
          <p:cNvSpPr txBox="1">
            <a:spLocks noChangeArrowheads="1"/>
          </p:cNvSpPr>
          <p:nvPr/>
        </p:nvSpPr>
        <p:spPr bwMode="auto">
          <a:xfrm>
            <a:off x="847250" y="3290026"/>
            <a:ext cx="7356501" cy="461665"/>
          </a:xfrm>
          <a:prstGeom prst="rect">
            <a:avLst/>
          </a:prstGeom>
          <a:noFill/>
          <a:ln w="9525">
            <a:noFill/>
            <a:miter lim="800000"/>
            <a:headEnd/>
            <a:tailEnd/>
          </a:ln>
          <a:effectLst/>
        </p:spPr>
        <p:txBody>
          <a:bodyPr wrap="none">
            <a:spAutoFit/>
          </a:bodyPr>
          <a:lstStyle/>
          <a:p>
            <a:r>
              <a:rPr lang="en-US" sz="2400" dirty="0">
                <a:solidFill>
                  <a:prstClr val="black"/>
                </a:solidFill>
              </a:rPr>
              <a:t>Round Robin, quantum = 4, no priority-based preemption</a:t>
            </a:r>
          </a:p>
        </p:txBody>
      </p:sp>
      <p:sp>
        <p:nvSpPr>
          <p:cNvPr id="23" name="Text Box 21"/>
          <p:cNvSpPr txBox="1">
            <a:spLocks noChangeArrowheads="1"/>
          </p:cNvSpPr>
          <p:nvPr/>
        </p:nvSpPr>
        <p:spPr bwMode="auto">
          <a:xfrm>
            <a:off x="304800" y="4876800"/>
            <a:ext cx="8534400" cy="1569660"/>
          </a:xfrm>
          <a:prstGeom prst="rect">
            <a:avLst/>
          </a:prstGeom>
          <a:noFill/>
          <a:ln w="9525">
            <a:noFill/>
            <a:miter lim="800000"/>
            <a:headEnd/>
            <a:tailEnd/>
          </a:ln>
          <a:effectLst/>
        </p:spPr>
        <p:txBody>
          <a:bodyPr wrap="square">
            <a:spAutoFit/>
          </a:bodyPr>
          <a:lstStyle/>
          <a:p>
            <a:r>
              <a:rPr lang="en-IN" sz="2400" dirty="0">
                <a:solidFill>
                  <a:prstClr val="black"/>
                </a:solidFill>
              </a:rPr>
              <a:t>Average Turn around time=((20-0)+(8-1)+(26-2)+(25-3))/4=</a:t>
            </a:r>
            <a:r>
              <a:rPr lang="en-US" sz="2400" dirty="0">
                <a:solidFill>
                  <a:srgbClr val="FF0000"/>
                </a:solidFill>
              </a:rPr>
              <a:t>18.25</a:t>
            </a:r>
          </a:p>
          <a:p>
            <a:endParaRPr lang="en-US" sz="2400" dirty="0">
              <a:solidFill>
                <a:prstClr val="black"/>
              </a:solidFill>
            </a:endParaRPr>
          </a:p>
          <a:p>
            <a:r>
              <a:rPr lang="en-US" sz="2400" dirty="0">
                <a:solidFill>
                  <a:prstClr val="black"/>
                </a:solidFill>
              </a:rPr>
              <a:t>Average wait = ( (20-8) + (7-4) + (24-9) + (22-5) )/4 					=(12+3+15+17)/4= 11.75</a:t>
            </a:r>
          </a:p>
        </p:txBody>
      </p:sp>
      <p:sp>
        <p:nvSpPr>
          <p:cNvPr id="24" name="Text Box 22"/>
          <p:cNvSpPr txBox="1">
            <a:spLocks noChangeArrowheads="1"/>
          </p:cNvSpPr>
          <p:nvPr/>
        </p:nvSpPr>
        <p:spPr bwMode="auto">
          <a:xfrm>
            <a:off x="1657350" y="4114800"/>
            <a:ext cx="364202" cy="300082"/>
          </a:xfrm>
          <a:prstGeom prst="rect">
            <a:avLst/>
          </a:prstGeom>
          <a:solidFill>
            <a:srgbClr val="CCFFCC"/>
          </a:solidFill>
          <a:ln w="9525">
            <a:noFill/>
            <a:miter lim="800000"/>
            <a:headEnd/>
            <a:tailEnd/>
          </a:ln>
          <a:effectLst/>
        </p:spPr>
        <p:txBody>
          <a:bodyPr wrap="none">
            <a:spAutoFit/>
          </a:bodyPr>
          <a:lstStyle/>
          <a:p>
            <a:r>
              <a:rPr lang="en-US" sz="1350" b="1">
                <a:solidFill>
                  <a:prstClr val="black"/>
                </a:solidFill>
              </a:rPr>
              <a:t>P1</a:t>
            </a:r>
          </a:p>
        </p:txBody>
      </p:sp>
      <p:sp>
        <p:nvSpPr>
          <p:cNvPr id="25" name="Line 23"/>
          <p:cNvSpPr>
            <a:spLocks noChangeShapeType="1"/>
          </p:cNvSpPr>
          <p:nvPr/>
        </p:nvSpPr>
        <p:spPr bwMode="auto">
          <a:xfrm>
            <a:off x="2228850" y="4000500"/>
            <a:ext cx="0" cy="62865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26" name="Text Box 24"/>
          <p:cNvSpPr txBox="1">
            <a:spLocks noChangeArrowheads="1"/>
          </p:cNvSpPr>
          <p:nvPr/>
        </p:nvSpPr>
        <p:spPr bwMode="auto">
          <a:xfrm>
            <a:off x="2114550" y="4629163"/>
            <a:ext cx="253596" cy="253916"/>
          </a:xfrm>
          <a:prstGeom prst="rect">
            <a:avLst/>
          </a:prstGeom>
          <a:noFill/>
          <a:ln w="9525">
            <a:noFill/>
            <a:miter lim="800000"/>
            <a:headEnd/>
            <a:tailEnd/>
          </a:ln>
          <a:effectLst/>
        </p:spPr>
        <p:txBody>
          <a:bodyPr wrap="none">
            <a:spAutoFit/>
          </a:bodyPr>
          <a:lstStyle/>
          <a:p>
            <a:r>
              <a:rPr lang="en-US" sz="1050" b="1">
                <a:solidFill>
                  <a:prstClr val="black"/>
                </a:solidFill>
              </a:rPr>
              <a:t>4</a:t>
            </a:r>
          </a:p>
        </p:txBody>
      </p:sp>
      <p:sp>
        <p:nvSpPr>
          <p:cNvPr id="27" name="Text Box 25"/>
          <p:cNvSpPr txBox="1">
            <a:spLocks noChangeArrowheads="1"/>
          </p:cNvSpPr>
          <p:nvPr/>
        </p:nvSpPr>
        <p:spPr bwMode="auto">
          <a:xfrm>
            <a:off x="6115050" y="4114800"/>
            <a:ext cx="364202" cy="300082"/>
          </a:xfrm>
          <a:prstGeom prst="rect">
            <a:avLst/>
          </a:prstGeom>
          <a:solidFill>
            <a:srgbClr val="CCFFCC"/>
          </a:solidFill>
          <a:ln w="9525">
            <a:noFill/>
            <a:miter lim="800000"/>
            <a:headEnd/>
            <a:tailEnd/>
          </a:ln>
          <a:effectLst/>
        </p:spPr>
        <p:txBody>
          <a:bodyPr wrap="none">
            <a:spAutoFit/>
          </a:bodyPr>
          <a:lstStyle/>
          <a:p>
            <a:r>
              <a:rPr lang="en-US" sz="1350" b="1">
                <a:solidFill>
                  <a:prstClr val="black"/>
                </a:solidFill>
              </a:rPr>
              <a:t>P3</a:t>
            </a:r>
          </a:p>
        </p:txBody>
      </p:sp>
      <p:sp>
        <p:nvSpPr>
          <p:cNvPr id="28" name="Text Box 26"/>
          <p:cNvSpPr txBox="1">
            <a:spLocks noChangeArrowheads="1"/>
          </p:cNvSpPr>
          <p:nvPr/>
        </p:nvSpPr>
        <p:spPr bwMode="auto">
          <a:xfrm>
            <a:off x="6743700" y="4114800"/>
            <a:ext cx="364202" cy="300082"/>
          </a:xfrm>
          <a:prstGeom prst="rect">
            <a:avLst/>
          </a:prstGeom>
          <a:solidFill>
            <a:srgbClr val="CCFFCC"/>
          </a:solidFill>
          <a:ln w="9525">
            <a:noFill/>
            <a:miter lim="800000"/>
            <a:headEnd/>
            <a:tailEnd/>
          </a:ln>
          <a:effectLst/>
        </p:spPr>
        <p:txBody>
          <a:bodyPr wrap="none">
            <a:spAutoFit/>
          </a:bodyPr>
          <a:lstStyle/>
          <a:p>
            <a:r>
              <a:rPr lang="en-US" sz="1350" b="1">
                <a:solidFill>
                  <a:prstClr val="black"/>
                </a:solidFill>
              </a:rPr>
              <a:t>P4</a:t>
            </a:r>
          </a:p>
        </p:txBody>
      </p:sp>
      <p:sp>
        <p:nvSpPr>
          <p:cNvPr id="29" name="Line 27"/>
          <p:cNvSpPr>
            <a:spLocks noChangeShapeType="1"/>
          </p:cNvSpPr>
          <p:nvPr/>
        </p:nvSpPr>
        <p:spPr bwMode="auto">
          <a:xfrm>
            <a:off x="5886450" y="4000500"/>
            <a:ext cx="0" cy="62865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30" name="Text Box 28"/>
          <p:cNvSpPr txBox="1">
            <a:spLocks noChangeArrowheads="1"/>
          </p:cNvSpPr>
          <p:nvPr/>
        </p:nvSpPr>
        <p:spPr bwMode="auto">
          <a:xfrm>
            <a:off x="5715000" y="4629163"/>
            <a:ext cx="322524" cy="253916"/>
          </a:xfrm>
          <a:prstGeom prst="rect">
            <a:avLst/>
          </a:prstGeom>
          <a:noFill/>
          <a:ln w="9525">
            <a:noFill/>
            <a:miter lim="800000"/>
            <a:headEnd/>
            <a:tailEnd/>
          </a:ln>
          <a:effectLst/>
        </p:spPr>
        <p:txBody>
          <a:bodyPr wrap="none">
            <a:spAutoFit/>
          </a:bodyPr>
          <a:lstStyle/>
          <a:p>
            <a:r>
              <a:rPr lang="en-US" sz="1050" b="1">
                <a:solidFill>
                  <a:prstClr val="black"/>
                </a:solidFill>
              </a:rPr>
              <a:t>20</a:t>
            </a:r>
          </a:p>
        </p:txBody>
      </p:sp>
      <p:sp>
        <p:nvSpPr>
          <p:cNvPr id="31" name="Line 29"/>
          <p:cNvSpPr>
            <a:spLocks noChangeShapeType="1"/>
          </p:cNvSpPr>
          <p:nvPr/>
        </p:nvSpPr>
        <p:spPr bwMode="auto">
          <a:xfrm>
            <a:off x="6629400" y="4000500"/>
            <a:ext cx="0" cy="62865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32" name="Text Box 30"/>
          <p:cNvSpPr txBox="1">
            <a:spLocks noChangeArrowheads="1"/>
          </p:cNvSpPr>
          <p:nvPr/>
        </p:nvSpPr>
        <p:spPr bwMode="auto">
          <a:xfrm>
            <a:off x="6457950" y="4629163"/>
            <a:ext cx="322524" cy="253916"/>
          </a:xfrm>
          <a:prstGeom prst="rect">
            <a:avLst/>
          </a:prstGeom>
          <a:noFill/>
          <a:ln w="9525">
            <a:noFill/>
            <a:miter lim="800000"/>
            <a:headEnd/>
            <a:tailEnd/>
          </a:ln>
          <a:effectLst/>
        </p:spPr>
        <p:txBody>
          <a:bodyPr wrap="none">
            <a:spAutoFit/>
          </a:bodyPr>
          <a:lstStyle/>
          <a:p>
            <a:r>
              <a:rPr lang="en-US" sz="1050" b="1">
                <a:solidFill>
                  <a:prstClr val="black"/>
                </a:solidFill>
              </a:rPr>
              <a:t>24</a:t>
            </a:r>
          </a:p>
        </p:txBody>
      </p:sp>
      <p:sp>
        <p:nvSpPr>
          <p:cNvPr id="33" name="Text Box 31"/>
          <p:cNvSpPr txBox="1">
            <a:spLocks noChangeArrowheads="1"/>
          </p:cNvSpPr>
          <p:nvPr/>
        </p:nvSpPr>
        <p:spPr bwMode="auto">
          <a:xfrm>
            <a:off x="7086600" y="4629163"/>
            <a:ext cx="322524" cy="253916"/>
          </a:xfrm>
          <a:prstGeom prst="rect">
            <a:avLst/>
          </a:prstGeom>
          <a:noFill/>
          <a:ln w="9525">
            <a:noFill/>
            <a:miter lim="800000"/>
            <a:headEnd/>
            <a:tailEnd/>
          </a:ln>
          <a:effectLst/>
        </p:spPr>
        <p:txBody>
          <a:bodyPr wrap="none">
            <a:spAutoFit/>
          </a:bodyPr>
          <a:lstStyle/>
          <a:p>
            <a:r>
              <a:rPr lang="en-US" sz="1050" b="1">
                <a:solidFill>
                  <a:prstClr val="black"/>
                </a:solidFill>
              </a:rPr>
              <a:t>25</a:t>
            </a:r>
          </a:p>
        </p:txBody>
      </p:sp>
      <p:sp>
        <p:nvSpPr>
          <p:cNvPr id="34" name="Text Box 32"/>
          <p:cNvSpPr txBox="1">
            <a:spLocks noChangeArrowheads="1"/>
          </p:cNvSpPr>
          <p:nvPr/>
        </p:nvSpPr>
        <p:spPr bwMode="auto">
          <a:xfrm>
            <a:off x="7372350" y="4114800"/>
            <a:ext cx="364202" cy="300082"/>
          </a:xfrm>
          <a:prstGeom prst="rect">
            <a:avLst/>
          </a:prstGeom>
          <a:solidFill>
            <a:srgbClr val="CCFFCC"/>
          </a:solidFill>
          <a:ln w="9525">
            <a:noFill/>
            <a:miter lim="800000"/>
            <a:headEnd/>
            <a:tailEnd/>
          </a:ln>
          <a:effectLst/>
        </p:spPr>
        <p:txBody>
          <a:bodyPr wrap="none">
            <a:spAutoFit/>
          </a:bodyPr>
          <a:lstStyle/>
          <a:p>
            <a:r>
              <a:rPr lang="en-US" sz="1350" b="1">
                <a:solidFill>
                  <a:prstClr val="black"/>
                </a:solidFill>
              </a:rPr>
              <a:t>P3</a:t>
            </a:r>
          </a:p>
        </p:txBody>
      </p:sp>
      <p:sp>
        <p:nvSpPr>
          <p:cNvPr id="35" name="Line 33"/>
          <p:cNvSpPr>
            <a:spLocks noChangeShapeType="1"/>
          </p:cNvSpPr>
          <p:nvPr/>
        </p:nvSpPr>
        <p:spPr bwMode="auto">
          <a:xfrm>
            <a:off x="7200900" y="4000500"/>
            <a:ext cx="0" cy="628650"/>
          </a:xfrm>
          <a:prstGeom prst="line">
            <a:avLst/>
          </a:prstGeom>
          <a:noFill/>
          <a:ln w="28575">
            <a:solidFill>
              <a:schemeClr val="tx1"/>
            </a:solidFill>
            <a:round/>
            <a:headEnd/>
            <a:tailEnd/>
          </a:ln>
          <a:effectLst/>
        </p:spPr>
        <p:txBody>
          <a:bodyPr/>
          <a:lstStyle/>
          <a:p>
            <a:endParaRPr lang="en-US" sz="1350">
              <a:solidFill>
                <a:prstClr val="black"/>
              </a:solidFill>
            </a:endParaRPr>
          </a:p>
        </p:txBody>
      </p:sp>
      <p:sp>
        <p:nvSpPr>
          <p:cNvPr id="36" name="Rectangle 35"/>
          <p:cNvSpPr txBox="1">
            <a:spLocks noChangeArrowheads="1"/>
          </p:cNvSpPr>
          <p:nvPr/>
        </p:nvSpPr>
        <p:spPr>
          <a:xfrm>
            <a:off x="335626" y="171437"/>
            <a:ext cx="7036723" cy="685800"/>
          </a:xfrm>
          <a:prstGeom prst="rect">
            <a:avLst/>
          </a:prstGeom>
          <a:noFill/>
          <a:ln/>
        </p:spPr>
        <p:txBody>
          <a:bodyPr vert="horz" lIns="68580" tIns="34290" rIns="68580" bIns="34290" rtlCol="0" anchor="ctr">
            <a:noAutofit/>
          </a:bodyPr>
          <a:lstStyle/>
          <a:p>
            <a:pPr>
              <a:spcBef>
                <a:spcPct val="0"/>
              </a:spcBef>
              <a:defRPr/>
            </a:pPr>
            <a:r>
              <a:rPr lang="en-US" sz="4400" dirty="0">
                <a:latin typeface="+mj-lt"/>
                <a:cs typeface="Times New Roman" panose="02020603050405020304" pitchFamily="18" charset="0"/>
              </a:rPr>
              <a:t>Round Robin</a:t>
            </a:r>
          </a:p>
        </p:txBody>
      </p:sp>
    </p:spTree>
    <p:extLst>
      <p:ext uri="{BB962C8B-B14F-4D97-AF65-F5344CB8AC3E}">
        <p14:creationId xmlns:p14="http://schemas.microsoft.com/office/powerpoint/2010/main" val="17027513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title"/>
          </p:nvPr>
        </p:nvSpPr>
        <p:spPr>
          <a:xfrm>
            <a:off x="138440" y="76200"/>
            <a:ext cx="7886700" cy="994172"/>
          </a:xfrm>
        </p:spPr>
        <p:txBody>
          <a:bodyPr>
            <a:normAutofit/>
          </a:bodyPr>
          <a:lstStyle/>
          <a:p>
            <a:pPr>
              <a:lnSpc>
                <a:spcPct val="93000"/>
              </a:lnSpc>
              <a:tabLst>
                <a:tab pos="0" algn="l"/>
                <a:tab pos="685800" algn="l"/>
                <a:tab pos="1371600" algn="l"/>
                <a:tab pos="2057400" algn="l"/>
                <a:tab pos="2743200" algn="l"/>
                <a:tab pos="3429000" algn="l"/>
                <a:tab pos="4114800" algn="l"/>
                <a:tab pos="4800600" algn="l"/>
                <a:tab pos="5486400" algn="l"/>
                <a:tab pos="6172200" algn="l"/>
                <a:tab pos="6858000" algn="l"/>
                <a:tab pos="7543800" algn="l"/>
              </a:tabLst>
              <a:defRPr/>
            </a:pPr>
            <a:r>
              <a:rPr lang="en-GB" dirty="0">
                <a:cs typeface="Times New Roman" panose="02020603050405020304" pitchFamily="18" charset="0"/>
              </a:rPr>
              <a:t>Example of RR with TQ = 20</a:t>
            </a:r>
          </a:p>
        </p:txBody>
      </p:sp>
      <p:sp>
        <p:nvSpPr>
          <p:cNvPr id="5" name="Rectangle 2"/>
          <p:cNvSpPr txBox="1">
            <a:spLocks noChangeArrowheads="1"/>
          </p:cNvSpPr>
          <p:nvPr/>
        </p:nvSpPr>
        <p:spPr>
          <a:xfrm>
            <a:off x="457200" y="1070372"/>
            <a:ext cx="8534400" cy="5254228"/>
          </a:xfrm>
          <a:prstGeom prst="rect">
            <a:avLst/>
          </a:prstGeom>
        </p:spPr>
        <p:txBody>
          <a:bodyPr vert="horz" lIns="68580" tIns="34290" rIns="68580" bIns="34290" rtlCol="0">
            <a:noAutofit/>
          </a:bodyPr>
          <a:lstStyle/>
          <a:p>
            <a:pPr marL="257175" indent="-257175">
              <a:lnSpc>
                <a:spcPct val="120000"/>
              </a:lnSpc>
              <a:spcBef>
                <a:spcPct val="20000"/>
              </a:spcBef>
              <a:tabLst>
                <a:tab pos="255985" algn="l"/>
                <a:tab pos="1664494" algn="ctr"/>
                <a:tab pos="2995613" algn="ctr"/>
                <a:tab pos="3426619" algn="l"/>
                <a:tab pos="4112419" algn="l"/>
                <a:tab pos="4798219" algn="l"/>
                <a:tab pos="5484019" algn="l"/>
                <a:tab pos="6169819" algn="l"/>
                <a:tab pos="6855619" algn="l"/>
                <a:tab pos="7541419" algn="l"/>
              </a:tabLst>
              <a:defRPr/>
            </a:pPr>
            <a:r>
              <a:rPr lang="en-GB" sz="2400" u="sng" dirty="0">
                <a:solidFill>
                  <a:prstClr val="black"/>
                </a:solidFill>
              </a:rPr>
              <a:t>Process</a:t>
            </a:r>
            <a:r>
              <a:rPr lang="en-GB" sz="2400" dirty="0">
                <a:solidFill>
                  <a:prstClr val="black"/>
                </a:solidFill>
              </a:rPr>
              <a:t>	    </a:t>
            </a:r>
            <a:r>
              <a:rPr lang="en-GB" sz="2400" u="sng" dirty="0">
                <a:solidFill>
                  <a:prstClr val="black"/>
                </a:solidFill>
              </a:rPr>
              <a:t>Burst Time</a:t>
            </a:r>
          </a:p>
          <a:p>
            <a:pPr marL="257175" indent="-257175">
              <a:lnSpc>
                <a:spcPct val="120000"/>
              </a:lnSpc>
              <a:spcBef>
                <a:spcPct val="20000"/>
              </a:spcBef>
              <a:tabLst>
                <a:tab pos="255985" algn="l"/>
                <a:tab pos="1664494" algn="ctr"/>
                <a:tab pos="2995613" algn="ctr"/>
                <a:tab pos="3426619" algn="l"/>
                <a:tab pos="4112419" algn="l"/>
                <a:tab pos="4798219" algn="l"/>
                <a:tab pos="5484019" algn="l"/>
                <a:tab pos="6169819" algn="l"/>
                <a:tab pos="6855619" algn="l"/>
                <a:tab pos="7541419" algn="l"/>
              </a:tabLst>
              <a:defRPr/>
            </a:pPr>
            <a:r>
              <a:rPr lang="en-GB" sz="2400" i="1" dirty="0">
                <a:solidFill>
                  <a:prstClr val="black"/>
                </a:solidFill>
              </a:rPr>
              <a:t>		P</a:t>
            </a:r>
            <a:r>
              <a:rPr lang="en-GB" sz="2400" i="1" baseline="-25000" dirty="0">
                <a:solidFill>
                  <a:prstClr val="black"/>
                </a:solidFill>
              </a:rPr>
              <a:t>1	</a:t>
            </a:r>
            <a:r>
              <a:rPr lang="en-GB" sz="2400" dirty="0">
                <a:solidFill>
                  <a:prstClr val="black"/>
                </a:solidFill>
              </a:rPr>
              <a:t>53</a:t>
            </a:r>
          </a:p>
          <a:p>
            <a:pPr marL="257175" indent="-257175">
              <a:lnSpc>
                <a:spcPct val="120000"/>
              </a:lnSpc>
              <a:spcBef>
                <a:spcPct val="20000"/>
              </a:spcBef>
              <a:tabLst>
                <a:tab pos="255985" algn="l"/>
                <a:tab pos="1664494" algn="ctr"/>
                <a:tab pos="2995613" algn="ctr"/>
                <a:tab pos="3426619" algn="l"/>
                <a:tab pos="4112419" algn="l"/>
                <a:tab pos="4798219" algn="l"/>
                <a:tab pos="5484019" algn="l"/>
                <a:tab pos="6169819" algn="l"/>
                <a:tab pos="6855619" algn="l"/>
                <a:tab pos="7541419" algn="l"/>
              </a:tabLst>
              <a:defRPr/>
            </a:pPr>
            <a:r>
              <a:rPr lang="en-GB" sz="2400" dirty="0">
                <a:solidFill>
                  <a:prstClr val="black"/>
                </a:solidFill>
              </a:rPr>
              <a:t>		 </a:t>
            </a:r>
            <a:r>
              <a:rPr lang="en-GB" sz="2400" i="1" dirty="0">
                <a:solidFill>
                  <a:prstClr val="black"/>
                </a:solidFill>
              </a:rPr>
              <a:t>P</a:t>
            </a:r>
            <a:r>
              <a:rPr lang="en-GB" sz="2400" i="1" baseline="-25000" dirty="0">
                <a:solidFill>
                  <a:prstClr val="black"/>
                </a:solidFill>
              </a:rPr>
              <a:t>2	 </a:t>
            </a:r>
            <a:r>
              <a:rPr lang="en-GB" sz="2400" dirty="0">
                <a:solidFill>
                  <a:prstClr val="black"/>
                </a:solidFill>
              </a:rPr>
              <a:t>17</a:t>
            </a:r>
          </a:p>
          <a:p>
            <a:pPr marL="257175" indent="-257175">
              <a:lnSpc>
                <a:spcPct val="120000"/>
              </a:lnSpc>
              <a:spcBef>
                <a:spcPct val="20000"/>
              </a:spcBef>
              <a:tabLst>
                <a:tab pos="255985" algn="l"/>
                <a:tab pos="1664494" algn="ctr"/>
                <a:tab pos="2995613" algn="ctr"/>
                <a:tab pos="3426619" algn="l"/>
                <a:tab pos="4112419" algn="l"/>
                <a:tab pos="4798219" algn="l"/>
                <a:tab pos="5484019" algn="l"/>
                <a:tab pos="6169819" algn="l"/>
                <a:tab pos="6855619" algn="l"/>
                <a:tab pos="7541419" algn="l"/>
              </a:tabLst>
              <a:defRPr/>
            </a:pPr>
            <a:r>
              <a:rPr lang="en-GB" sz="2400" dirty="0">
                <a:solidFill>
                  <a:prstClr val="black"/>
                </a:solidFill>
              </a:rPr>
              <a:t>		 </a:t>
            </a:r>
            <a:r>
              <a:rPr lang="en-GB" sz="2400" i="1" dirty="0">
                <a:solidFill>
                  <a:prstClr val="black"/>
                </a:solidFill>
              </a:rPr>
              <a:t>P</a:t>
            </a:r>
            <a:r>
              <a:rPr lang="en-GB" sz="2400" i="1" baseline="-25000" dirty="0">
                <a:solidFill>
                  <a:prstClr val="black"/>
                </a:solidFill>
              </a:rPr>
              <a:t>3	</a:t>
            </a:r>
            <a:r>
              <a:rPr lang="en-GB" sz="2400" dirty="0">
                <a:solidFill>
                  <a:prstClr val="black"/>
                </a:solidFill>
              </a:rPr>
              <a:t>68</a:t>
            </a:r>
          </a:p>
          <a:p>
            <a:pPr marL="257175" indent="-257175">
              <a:lnSpc>
                <a:spcPct val="120000"/>
              </a:lnSpc>
              <a:spcBef>
                <a:spcPct val="20000"/>
              </a:spcBef>
              <a:tabLst>
                <a:tab pos="255985" algn="l"/>
                <a:tab pos="1664494" algn="ctr"/>
                <a:tab pos="2995613" algn="ctr"/>
                <a:tab pos="3426619" algn="l"/>
                <a:tab pos="4112419" algn="l"/>
                <a:tab pos="4798219" algn="l"/>
                <a:tab pos="5484019" algn="l"/>
                <a:tab pos="6169819" algn="l"/>
                <a:tab pos="6855619" algn="l"/>
                <a:tab pos="7541419" algn="l"/>
              </a:tabLst>
              <a:defRPr/>
            </a:pPr>
            <a:r>
              <a:rPr lang="en-GB" sz="2400" dirty="0">
                <a:solidFill>
                  <a:prstClr val="black"/>
                </a:solidFill>
              </a:rPr>
              <a:t>		 </a:t>
            </a:r>
            <a:r>
              <a:rPr lang="en-GB" sz="2400" i="1" dirty="0">
                <a:solidFill>
                  <a:prstClr val="black"/>
                </a:solidFill>
              </a:rPr>
              <a:t>P</a:t>
            </a:r>
            <a:r>
              <a:rPr lang="en-GB" sz="2400" i="1" baseline="-25000" dirty="0">
                <a:solidFill>
                  <a:prstClr val="black"/>
                </a:solidFill>
              </a:rPr>
              <a:t>4	 </a:t>
            </a:r>
            <a:r>
              <a:rPr lang="en-GB" sz="2400" dirty="0">
                <a:solidFill>
                  <a:prstClr val="black"/>
                </a:solidFill>
              </a:rPr>
              <a:t>24</a:t>
            </a:r>
          </a:p>
          <a:p>
            <a:pPr marL="342900" indent="-342900">
              <a:lnSpc>
                <a:spcPct val="120000"/>
              </a:lnSpc>
              <a:spcBef>
                <a:spcPct val="20000"/>
              </a:spcBef>
              <a:buFont typeface="Arial" panose="020B0604020202020204" pitchFamily="34" charset="0"/>
              <a:buChar char="•"/>
              <a:tabLst>
                <a:tab pos="255985" algn="l"/>
                <a:tab pos="1664494" algn="ctr"/>
                <a:tab pos="2995613" algn="ctr"/>
                <a:tab pos="3426619" algn="l"/>
                <a:tab pos="4112419" algn="l"/>
                <a:tab pos="4798219" algn="l"/>
                <a:tab pos="5484019" algn="l"/>
                <a:tab pos="6169819" algn="l"/>
                <a:tab pos="6855619" algn="l"/>
                <a:tab pos="7541419" algn="l"/>
              </a:tabLst>
              <a:defRPr/>
            </a:pPr>
            <a:r>
              <a:rPr lang="en-GB" sz="2400" dirty="0">
                <a:solidFill>
                  <a:prstClr val="black"/>
                </a:solidFill>
              </a:rPr>
              <a:t>The Gantt chart is: </a:t>
            </a:r>
            <a:br>
              <a:rPr lang="en-GB" sz="2400" dirty="0">
                <a:solidFill>
                  <a:prstClr val="black"/>
                </a:solidFill>
              </a:rPr>
            </a:br>
            <a:r>
              <a:rPr lang="en-GB" sz="2400" dirty="0">
                <a:solidFill>
                  <a:prstClr val="black"/>
                </a:solidFill>
              </a:rPr>
              <a:t>Typically, </a:t>
            </a:r>
            <a:r>
              <a:rPr lang="en-GB" sz="2400" b="1" dirty="0">
                <a:solidFill>
                  <a:prstClr val="black"/>
                </a:solidFill>
              </a:rPr>
              <a:t>higher</a:t>
            </a:r>
            <a:r>
              <a:rPr lang="en-GB" sz="2400" dirty="0">
                <a:solidFill>
                  <a:prstClr val="black"/>
                </a:solidFill>
              </a:rPr>
              <a:t> average turnaround than SJF, but </a:t>
            </a:r>
            <a:r>
              <a:rPr lang="en-GB" sz="2400" b="1" dirty="0">
                <a:solidFill>
                  <a:prstClr val="black"/>
                </a:solidFill>
              </a:rPr>
              <a:t>better</a:t>
            </a:r>
            <a:r>
              <a:rPr lang="en-GB" sz="2400" dirty="0">
                <a:solidFill>
                  <a:prstClr val="black"/>
                </a:solidFill>
              </a:rPr>
              <a:t> </a:t>
            </a:r>
            <a:r>
              <a:rPr lang="en-GB" sz="2400" i="1" dirty="0">
                <a:solidFill>
                  <a:prstClr val="black"/>
                </a:solidFill>
              </a:rPr>
              <a:t>response time</a:t>
            </a:r>
          </a:p>
          <a:p>
            <a:pPr marL="257175" indent="-257175">
              <a:lnSpc>
                <a:spcPct val="120000"/>
              </a:lnSpc>
              <a:spcBef>
                <a:spcPct val="20000"/>
              </a:spcBef>
              <a:buFont typeface="Arial" pitchFamily="34" charset="0"/>
              <a:buChar char="•"/>
              <a:tabLst>
                <a:tab pos="255985" algn="l"/>
                <a:tab pos="1664494" algn="ctr"/>
                <a:tab pos="2995613" algn="ctr"/>
                <a:tab pos="3426619" algn="l"/>
                <a:tab pos="4112419" algn="l"/>
                <a:tab pos="4798219" algn="l"/>
                <a:tab pos="5484019" algn="l"/>
                <a:tab pos="6169819" algn="l"/>
                <a:tab pos="6855619" algn="l"/>
                <a:tab pos="7541419" algn="l"/>
              </a:tabLst>
              <a:defRPr/>
            </a:pPr>
            <a:r>
              <a:rPr lang="en-GB" sz="2400" dirty="0">
                <a:solidFill>
                  <a:prstClr val="black"/>
                </a:solidFill>
              </a:rPr>
              <a:t>Average turn-around time =(134+37+162+121)/4=113.5</a:t>
            </a:r>
            <a:endParaRPr lang="en-GB" sz="2400" i="1" dirty="0">
              <a:solidFill>
                <a:prstClr val="black"/>
              </a:solidFill>
            </a:endParaRPr>
          </a:p>
          <a:p>
            <a:pPr marL="257175" indent="-257175">
              <a:lnSpc>
                <a:spcPct val="120000"/>
              </a:lnSpc>
              <a:spcBef>
                <a:spcPct val="20000"/>
              </a:spcBef>
              <a:buFont typeface="Arial" pitchFamily="34" charset="0"/>
              <a:buChar char="•"/>
              <a:tabLst>
                <a:tab pos="255985" algn="l"/>
                <a:tab pos="1664494" algn="ctr"/>
                <a:tab pos="2995613" algn="ctr"/>
                <a:tab pos="3426619" algn="l"/>
                <a:tab pos="4112419" algn="l"/>
                <a:tab pos="4798219" algn="l"/>
                <a:tab pos="5484019" algn="l"/>
                <a:tab pos="6169819" algn="l"/>
                <a:tab pos="6855619" algn="l"/>
                <a:tab pos="7541419" algn="l"/>
              </a:tabLst>
              <a:defRPr/>
            </a:pPr>
            <a:r>
              <a:rPr lang="en-GB" sz="2400" dirty="0">
                <a:solidFill>
                  <a:prstClr val="black"/>
                </a:solidFill>
              </a:rPr>
              <a:t>Average waiting time=((134-53)+(37-17)+(162-68)+(121-24))/4=(81+20+94+97)=73</a:t>
            </a:r>
            <a:br>
              <a:rPr lang="en-GB" sz="2400" dirty="0">
                <a:solidFill>
                  <a:prstClr val="black"/>
                </a:solidFill>
              </a:rPr>
            </a:br>
            <a:endParaRPr lang="en-GB" sz="2400" i="1" dirty="0">
              <a:solidFill>
                <a:prstClr val="black"/>
              </a:solidFill>
            </a:endParaRPr>
          </a:p>
        </p:txBody>
      </p:sp>
      <p:grpSp>
        <p:nvGrpSpPr>
          <p:cNvPr id="6" name="Group 3"/>
          <p:cNvGrpSpPr>
            <a:grpSpLocks/>
          </p:cNvGrpSpPr>
          <p:nvPr/>
        </p:nvGrpSpPr>
        <p:grpSpPr bwMode="auto">
          <a:xfrm>
            <a:off x="3657600" y="3048000"/>
            <a:ext cx="5257800" cy="735690"/>
            <a:chOff x="997" y="2490"/>
            <a:chExt cx="3861" cy="608"/>
          </a:xfrm>
        </p:grpSpPr>
        <p:grpSp>
          <p:nvGrpSpPr>
            <p:cNvPr id="7" name="Group 6"/>
            <p:cNvGrpSpPr>
              <a:grpSpLocks/>
            </p:cNvGrpSpPr>
            <p:nvPr/>
          </p:nvGrpSpPr>
          <p:grpSpPr bwMode="auto">
            <a:xfrm>
              <a:off x="1110" y="2490"/>
              <a:ext cx="3552" cy="384"/>
              <a:chOff x="1110" y="2490"/>
              <a:chExt cx="3552" cy="384"/>
            </a:xfrm>
          </p:grpSpPr>
          <p:grpSp>
            <p:nvGrpSpPr>
              <p:cNvPr id="19" name="Group 5"/>
              <p:cNvGrpSpPr>
                <a:grpSpLocks/>
              </p:cNvGrpSpPr>
              <p:nvPr/>
            </p:nvGrpSpPr>
            <p:grpSpPr bwMode="auto">
              <a:xfrm>
                <a:off x="1110" y="2490"/>
                <a:ext cx="355" cy="384"/>
                <a:chOff x="1110" y="2490"/>
                <a:chExt cx="355" cy="384"/>
              </a:xfrm>
            </p:grpSpPr>
            <p:sp>
              <p:nvSpPr>
                <p:cNvPr id="47" name="AutoShape 6"/>
                <p:cNvSpPr>
                  <a:spLocks noChangeArrowheads="1"/>
                </p:cNvSpPr>
                <p:nvPr/>
              </p:nvSpPr>
              <p:spPr bwMode="auto">
                <a:xfrm>
                  <a:off x="1110" y="2490"/>
                  <a:ext cx="355" cy="384"/>
                </a:xfrm>
                <a:prstGeom prst="roundRect">
                  <a:avLst>
                    <a:gd name="adj" fmla="val 282"/>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350">
                    <a:solidFill>
                      <a:prstClr val="black"/>
                    </a:solidFill>
                  </a:endParaRPr>
                </a:p>
              </p:txBody>
            </p:sp>
            <p:sp>
              <p:nvSpPr>
                <p:cNvPr id="48" name="AutoShape 7"/>
                <p:cNvSpPr>
                  <a:spLocks noChangeArrowheads="1"/>
                </p:cNvSpPr>
                <p:nvPr/>
              </p:nvSpPr>
              <p:spPr bwMode="auto">
                <a:xfrm>
                  <a:off x="1110" y="2490"/>
                  <a:ext cx="355" cy="384"/>
                </a:xfrm>
                <a:prstGeom prst="roundRect">
                  <a:avLst>
                    <a:gd name="adj" fmla="val 282"/>
                  </a:avLst>
                </a:prstGeom>
                <a:noFill/>
                <a:ln w="9525">
                  <a:noFill/>
                  <a:round/>
                  <a:headEnd/>
                  <a:tailEnd/>
                </a:ln>
              </p:spPr>
              <p:txBody>
                <a:bodyPr lIns="67500" tIns="35100" rIns="67500" bIns="35100" anchor="ctr"/>
                <a:lstStyle/>
                <a:p>
                  <a:pPr algn="ctr">
                    <a:lnSpc>
                      <a:spcPct val="93000"/>
                    </a:lnSpc>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P</a:t>
                  </a:r>
                  <a:r>
                    <a:rPr lang="en-GB" sz="1350" baseline="-25000">
                      <a:solidFill>
                        <a:prstClr val="black"/>
                      </a:solidFill>
                      <a:latin typeface="Helvetica" pitchFamily="32" charset="0"/>
                    </a:rPr>
                    <a:t>1</a:t>
                  </a:r>
                </a:p>
              </p:txBody>
            </p:sp>
          </p:grpSp>
          <p:grpSp>
            <p:nvGrpSpPr>
              <p:cNvPr id="20" name="Group 8"/>
              <p:cNvGrpSpPr>
                <a:grpSpLocks/>
              </p:cNvGrpSpPr>
              <p:nvPr/>
            </p:nvGrpSpPr>
            <p:grpSpPr bwMode="auto">
              <a:xfrm>
                <a:off x="1465" y="2490"/>
                <a:ext cx="356" cy="384"/>
                <a:chOff x="1465" y="2490"/>
                <a:chExt cx="356" cy="384"/>
              </a:xfrm>
            </p:grpSpPr>
            <p:sp>
              <p:nvSpPr>
                <p:cNvPr id="45" name="AutoShape 9"/>
                <p:cNvSpPr>
                  <a:spLocks noChangeArrowheads="1"/>
                </p:cNvSpPr>
                <p:nvPr/>
              </p:nvSpPr>
              <p:spPr bwMode="auto">
                <a:xfrm>
                  <a:off x="1465" y="2490"/>
                  <a:ext cx="356" cy="384"/>
                </a:xfrm>
                <a:prstGeom prst="roundRect">
                  <a:avLst>
                    <a:gd name="adj" fmla="val 278"/>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350">
                    <a:solidFill>
                      <a:prstClr val="black"/>
                    </a:solidFill>
                  </a:endParaRPr>
                </a:p>
              </p:txBody>
            </p:sp>
            <p:sp>
              <p:nvSpPr>
                <p:cNvPr id="46" name="AutoShape 10"/>
                <p:cNvSpPr>
                  <a:spLocks noChangeArrowheads="1"/>
                </p:cNvSpPr>
                <p:nvPr/>
              </p:nvSpPr>
              <p:spPr bwMode="auto">
                <a:xfrm>
                  <a:off x="1465" y="2490"/>
                  <a:ext cx="356" cy="384"/>
                </a:xfrm>
                <a:prstGeom prst="roundRect">
                  <a:avLst>
                    <a:gd name="adj" fmla="val 278"/>
                  </a:avLst>
                </a:prstGeom>
                <a:noFill/>
                <a:ln w="9525">
                  <a:noFill/>
                  <a:round/>
                  <a:headEnd/>
                  <a:tailEnd/>
                </a:ln>
              </p:spPr>
              <p:txBody>
                <a:bodyPr lIns="67500" tIns="35100" rIns="67500" bIns="35100" anchor="ctr"/>
                <a:lstStyle/>
                <a:p>
                  <a:pPr algn="ctr">
                    <a:lnSpc>
                      <a:spcPct val="93000"/>
                    </a:lnSpc>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P</a:t>
                  </a:r>
                  <a:r>
                    <a:rPr lang="en-GB" sz="1350" baseline="-25000">
                      <a:solidFill>
                        <a:prstClr val="black"/>
                      </a:solidFill>
                      <a:latin typeface="Helvetica" pitchFamily="32" charset="0"/>
                    </a:rPr>
                    <a:t>2</a:t>
                  </a:r>
                </a:p>
              </p:txBody>
            </p:sp>
          </p:grpSp>
          <p:grpSp>
            <p:nvGrpSpPr>
              <p:cNvPr id="21" name="Group 11"/>
              <p:cNvGrpSpPr>
                <a:grpSpLocks/>
              </p:cNvGrpSpPr>
              <p:nvPr/>
            </p:nvGrpSpPr>
            <p:grpSpPr bwMode="auto">
              <a:xfrm>
                <a:off x="1820" y="2490"/>
                <a:ext cx="355" cy="384"/>
                <a:chOff x="1820" y="2490"/>
                <a:chExt cx="355" cy="384"/>
              </a:xfrm>
            </p:grpSpPr>
            <p:sp>
              <p:nvSpPr>
                <p:cNvPr id="43" name="AutoShape 12"/>
                <p:cNvSpPr>
                  <a:spLocks noChangeArrowheads="1"/>
                </p:cNvSpPr>
                <p:nvPr/>
              </p:nvSpPr>
              <p:spPr bwMode="auto">
                <a:xfrm>
                  <a:off x="1820" y="2490"/>
                  <a:ext cx="355" cy="384"/>
                </a:xfrm>
                <a:prstGeom prst="roundRect">
                  <a:avLst>
                    <a:gd name="adj" fmla="val 282"/>
                  </a:avLst>
                </a:prstGeom>
                <a:solidFill>
                  <a:srgbClr val="FFFF99"/>
                </a:solidFill>
                <a:ln w="9360">
                  <a:solidFill>
                    <a:srgbClr val="000000"/>
                  </a:solidFill>
                  <a:round/>
                  <a:headEnd/>
                  <a:tailEnd/>
                </a:ln>
              </p:spPr>
              <p:txBody>
                <a:bodyPr wrap="none" anchor="ctr"/>
                <a:lstStyle/>
                <a:p>
                  <a:endParaRPr lang="en-US" sz="1350">
                    <a:solidFill>
                      <a:prstClr val="black"/>
                    </a:solidFill>
                  </a:endParaRPr>
                </a:p>
              </p:txBody>
            </p:sp>
            <p:sp>
              <p:nvSpPr>
                <p:cNvPr id="44" name="AutoShape 13"/>
                <p:cNvSpPr>
                  <a:spLocks noChangeArrowheads="1"/>
                </p:cNvSpPr>
                <p:nvPr/>
              </p:nvSpPr>
              <p:spPr bwMode="auto">
                <a:xfrm>
                  <a:off x="1820" y="2490"/>
                  <a:ext cx="355" cy="384"/>
                </a:xfrm>
                <a:prstGeom prst="roundRect">
                  <a:avLst>
                    <a:gd name="adj" fmla="val 282"/>
                  </a:avLst>
                </a:prstGeom>
                <a:ln>
                  <a:headEnd/>
                  <a:tailEnd/>
                </a:ln>
              </p:spPr>
              <p:style>
                <a:lnRef idx="2">
                  <a:schemeClr val="dk1"/>
                </a:lnRef>
                <a:fillRef idx="1">
                  <a:schemeClr val="lt1"/>
                </a:fillRef>
                <a:effectRef idx="0">
                  <a:schemeClr val="dk1"/>
                </a:effectRef>
                <a:fontRef idx="minor">
                  <a:schemeClr val="dk1"/>
                </a:fontRef>
              </p:style>
              <p:txBody>
                <a:bodyPr lIns="67500" tIns="35100" rIns="67500" bIns="35100" anchor="ctr"/>
                <a:lstStyle/>
                <a:p>
                  <a:pPr algn="ctr">
                    <a:lnSpc>
                      <a:spcPct val="93000"/>
                    </a:lnSpc>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dirty="0">
                      <a:solidFill>
                        <a:prstClr val="black"/>
                      </a:solidFill>
                      <a:latin typeface="Helvetica" pitchFamily="32" charset="0"/>
                    </a:rPr>
                    <a:t>P</a:t>
                  </a:r>
                  <a:r>
                    <a:rPr lang="en-GB" sz="1350" baseline="-25000" dirty="0">
                      <a:solidFill>
                        <a:prstClr val="black"/>
                      </a:solidFill>
                      <a:latin typeface="Helvetica" pitchFamily="32" charset="0"/>
                    </a:rPr>
                    <a:t>3</a:t>
                  </a:r>
                </a:p>
              </p:txBody>
            </p:sp>
          </p:grpSp>
          <p:grpSp>
            <p:nvGrpSpPr>
              <p:cNvPr id="22" name="Group 14"/>
              <p:cNvGrpSpPr>
                <a:grpSpLocks/>
              </p:cNvGrpSpPr>
              <p:nvPr/>
            </p:nvGrpSpPr>
            <p:grpSpPr bwMode="auto">
              <a:xfrm>
                <a:off x="2175" y="2490"/>
                <a:ext cx="355" cy="384"/>
                <a:chOff x="2175" y="2490"/>
                <a:chExt cx="355" cy="384"/>
              </a:xfrm>
            </p:grpSpPr>
            <p:sp>
              <p:nvSpPr>
                <p:cNvPr id="41" name="AutoShape 15"/>
                <p:cNvSpPr>
                  <a:spLocks noChangeArrowheads="1"/>
                </p:cNvSpPr>
                <p:nvPr/>
              </p:nvSpPr>
              <p:spPr bwMode="auto">
                <a:xfrm>
                  <a:off x="2175" y="2490"/>
                  <a:ext cx="355" cy="384"/>
                </a:xfrm>
                <a:prstGeom prst="roundRect">
                  <a:avLst>
                    <a:gd name="adj" fmla="val 282"/>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350">
                    <a:solidFill>
                      <a:prstClr val="black"/>
                    </a:solidFill>
                  </a:endParaRPr>
                </a:p>
              </p:txBody>
            </p:sp>
            <p:sp>
              <p:nvSpPr>
                <p:cNvPr id="42" name="AutoShape 16"/>
                <p:cNvSpPr>
                  <a:spLocks noChangeArrowheads="1"/>
                </p:cNvSpPr>
                <p:nvPr/>
              </p:nvSpPr>
              <p:spPr bwMode="auto">
                <a:xfrm>
                  <a:off x="2175" y="2490"/>
                  <a:ext cx="355" cy="384"/>
                </a:xfrm>
                <a:prstGeom prst="roundRect">
                  <a:avLst>
                    <a:gd name="adj" fmla="val 282"/>
                  </a:avLst>
                </a:prstGeom>
                <a:noFill/>
                <a:ln w="9525">
                  <a:noFill/>
                  <a:round/>
                  <a:headEnd/>
                  <a:tailEnd/>
                </a:ln>
              </p:spPr>
              <p:txBody>
                <a:bodyPr lIns="67500" tIns="35100" rIns="67500" bIns="35100" anchor="ctr"/>
                <a:lstStyle/>
                <a:p>
                  <a:pPr algn="ctr">
                    <a:lnSpc>
                      <a:spcPct val="93000"/>
                    </a:lnSpc>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dirty="0">
                      <a:solidFill>
                        <a:prstClr val="black"/>
                      </a:solidFill>
                      <a:latin typeface="Helvetica" pitchFamily="32" charset="0"/>
                    </a:rPr>
                    <a:t>P</a:t>
                  </a:r>
                  <a:r>
                    <a:rPr lang="en-GB" sz="1350" baseline="-25000" dirty="0">
                      <a:solidFill>
                        <a:prstClr val="black"/>
                      </a:solidFill>
                      <a:latin typeface="Helvetica" pitchFamily="32" charset="0"/>
                    </a:rPr>
                    <a:t>4</a:t>
                  </a:r>
                </a:p>
              </p:txBody>
            </p:sp>
          </p:grpSp>
          <p:grpSp>
            <p:nvGrpSpPr>
              <p:cNvPr id="23" name="Group 17"/>
              <p:cNvGrpSpPr>
                <a:grpSpLocks/>
              </p:cNvGrpSpPr>
              <p:nvPr/>
            </p:nvGrpSpPr>
            <p:grpSpPr bwMode="auto">
              <a:xfrm>
                <a:off x="2531" y="2490"/>
                <a:ext cx="356" cy="384"/>
                <a:chOff x="2531" y="2490"/>
                <a:chExt cx="356" cy="384"/>
              </a:xfrm>
            </p:grpSpPr>
            <p:sp>
              <p:nvSpPr>
                <p:cNvPr id="39" name="AutoShape 18"/>
                <p:cNvSpPr>
                  <a:spLocks noChangeArrowheads="1"/>
                </p:cNvSpPr>
                <p:nvPr/>
              </p:nvSpPr>
              <p:spPr bwMode="auto">
                <a:xfrm>
                  <a:off x="2531" y="2490"/>
                  <a:ext cx="356" cy="384"/>
                </a:xfrm>
                <a:prstGeom prst="roundRect">
                  <a:avLst>
                    <a:gd name="adj" fmla="val 278"/>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350">
                    <a:solidFill>
                      <a:prstClr val="black"/>
                    </a:solidFill>
                  </a:endParaRPr>
                </a:p>
              </p:txBody>
            </p:sp>
            <p:sp>
              <p:nvSpPr>
                <p:cNvPr id="40" name="AutoShape 19"/>
                <p:cNvSpPr>
                  <a:spLocks noChangeArrowheads="1"/>
                </p:cNvSpPr>
                <p:nvPr/>
              </p:nvSpPr>
              <p:spPr bwMode="auto">
                <a:xfrm>
                  <a:off x="2531" y="2490"/>
                  <a:ext cx="356" cy="384"/>
                </a:xfrm>
                <a:prstGeom prst="roundRect">
                  <a:avLst>
                    <a:gd name="adj" fmla="val 278"/>
                  </a:avLst>
                </a:prstGeom>
                <a:noFill/>
                <a:ln w="9525">
                  <a:noFill/>
                  <a:round/>
                  <a:headEnd/>
                  <a:tailEnd/>
                </a:ln>
              </p:spPr>
              <p:txBody>
                <a:bodyPr lIns="67500" tIns="35100" rIns="67500" bIns="35100" anchor="ctr"/>
                <a:lstStyle/>
                <a:p>
                  <a:pPr algn="ctr">
                    <a:lnSpc>
                      <a:spcPct val="93000"/>
                    </a:lnSpc>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dirty="0">
                      <a:solidFill>
                        <a:prstClr val="black"/>
                      </a:solidFill>
                      <a:latin typeface="Helvetica" pitchFamily="32" charset="0"/>
                    </a:rPr>
                    <a:t>P</a:t>
                  </a:r>
                  <a:r>
                    <a:rPr lang="en-GB" sz="1350" baseline="-25000" dirty="0">
                      <a:solidFill>
                        <a:prstClr val="black"/>
                      </a:solidFill>
                      <a:latin typeface="Helvetica" pitchFamily="32" charset="0"/>
                    </a:rPr>
                    <a:t>1</a:t>
                  </a:r>
                </a:p>
              </p:txBody>
            </p:sp>
          </p:grpSp>
          <p:grpSp>
            <p:nvGrpSpPr>
              <p:cNvPr id="24" name="Group 20"/>
              <p:cNvGrpSpPr>
                <a:grpSpLocks/>
              </p:cNvGrpSpPr>
              <p:nvPr/>
            </p:nvGrpSpPr>
            <p:grpSpPr bwMode="auto">
              <a:xfrm>
                <a:off x="2886" y="2490"/>
                <a:ext cx="355" cy="384"/>
                <a:chOff x="2886" y="2490"/>
                <a:chExt cx="355" cy="384"/>
              </a:xfrm>
            </p:grpSpPr>
            <p:sp>
              <p:nvSpPr>
                <p:cNvPr id="37" name="AutoShape 21"/>
                <p:cNvSpPr>
                  <a:spLocks noChangeArrowheads="1"/>
                </p:cNvSpPr>
                <p:nvPr/>
              </p:nvSpPr>
              <p:spPr bwMode="auto">
                <a:xfrm>
                  <a:off x="2886" y="2490"/>
                  <a:ext cx="355" cy="384"/>
                </a:xfrm>
                <a:prstGeom prst="roundRect">
                  <a:avLst>
                    <a:gd name="adj" fmla="val 282"/>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350">
                    <a:solidFill>
                      <a:prstClr val="black"/>
                    </a:solidFill>
                  </a:endParaRPr>
                </a:p>
              </p:txBody>
            </p:sp>
            <p:sp>
              <p:nvSpPr>
                <p:cNvPr id="38" name="AutoShape 22"/>
                <p:cNvSpPr>
                  <a:spLocks noChangeArrowheads="1"/>
                </p:cNvSpPr>
                <p:nvPr/>
              </p:nvSpPr>
              <p:spPr bwMode="auto">
                <a:xfrm>
                  <a:off x="2886" y="2490"/>
                  <a:ext cx="355" cy="384"/>
                </a:xfrm>
                <a:prstGeom prst="roundRect">
                  <a:avLst>
                    <a:gd name="adj" fmla="val 282"/>
                  </a:avLst>
                </a:prstGeom>
                <a:noFill/>
                <a:ln w="9525">
                  <a:noFill/>
                  <a:round/>
                  <a:headEnd/>
                  <a:tailEnd/>
                </a:ln>
              </p:spPr>
              <p:txBody>
                <a:bodyPr lIns="67500" tIns="35100" rIns="67500" bIns="35100" anchor="ctr"/>
                <a:lstStyle/>
                <a:p>
                  <a:pPr algn="ctr">
                    <a:lnSpc>
                      <a:spcPct val="93000"/>
                    </a:lnSpc>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P</a:t>
                  </a:r>
                  <a:r>
                    <a:rPr lang="en-GB" sz="1350" baseline="-25000">
                      <a:solidFill>
                        <a:prstClr val="black"/>
                      </a:solidFill>
                      <a:latin typeface="Helvetica" pitchFamily="32" charset="0"/>
                    </a:rPr>
                    <a:t>3</a:t>
                  </a:r>
                </a:p>
              </p:txBody>
            </p:sp>
          </p:grpSp>
          <p:grpSp>
            <p:nvGrpSpPr>
              <p:cNvPr id="25" name="Group 23"/>
              <p:cNvGrpSpPr>
                <a:grpSpLocks/>
              </p:cNvGrpSpPr>
              <p:nvPr/>
            </p:nvGrpSpPr>
            <p:grpSpPr bwMode="auto">
              <a:xfrm>
                <a:off x="3241" y="2490"/>
                <a:ext cx="355" cy="384"/>
                <a:chOff x="3241" y="2490"/>
                <a:chExt cx="355" cy="384"/>
              </a:xfrm>
            </p:grpSpPr>
            <p:sp>
              <p:nvSpPr>
                <p:cNvPr id="35" name="AutoShape 24"/>
                <p:cNvSpPr>
                  <a:spLocks noChangeArrowheads="1"/>
                </p:cNvSpPr>
                <p:nvPr/>
              </p:nvSpPr>
              <p:spPr bwMode="auto">
                <a:xfrm>
                  <a:off x="3241" y="2490"/>
                  <a:ext cx="355" cy="384"/>
                </a:xfrm>
                <a:prstGeom prst="roundRect">
                  <a:avLst>
                    <a:gd name="adj" fmla="val 282"/>
                  </a:avLst>
                </a:prstGeom>
                <a:solidFill>
                  <a:srgbClr val="FFFF99"/>
                </a:solidFill>
                <a:ln w="9360">
                  <a:solidFill>
                    <a:srgbClr val="000000"/>
                  </a:solidFill>
                  <a:round/>
                  <a:headEnd/>
                  <a:tailEnd/>
                </a:ln>
              </p:spPr>
              <p:txBody>
                <a:bodyPr wrap="none" anchor="ctr"/>
                <a:lstStyle/>
                <a:p>
                  <a:endParaRPr lang="en-US" sz="1350">
                    <a:solidFill>
                      <a:prstClr val="black"/>
                    </a:solidFill>
                  </a:endParaRPr>
                </a:p>
              </p:txBody>
            </p:sp>
            <p:sp>
              <p:nvSpPr>
                <p:cNvPr id="36" name="AutoShape 25"/>
                <p:cNvSpPr>
                  <a:spLocks noChangeArrowheads="1"/>
                </p:cNvSpPr>
                <p:nvPr/>
              </p:nvSpPr>
              <p:spPr bwMode="auto">
                <a:xfrm>
                  <a:off x="3241" y="2490"/>
                  <a:ext cx="355" cy="384"/>
                </a:xfrm>
                <a:prstGeom prst="roundRect">
                  <a:avLst>
                    <a:gd name="adj" fmla="val 282"/>
                  </a:avLst>
                </a:prstGeom>
                <a:ln>
                  <a:headEnd/>
                  <a:tailEnd/>
                </a:ln>
              </p:spPr>
              <p:style>
                <a:lnRef idx="2">
                  <a:schemeClr val="dk1"/>
                </a:lnRef>
                <a:fillRef idx="1">
                  <a:schemeClr val="lt1"/>
                </a:fillRef>
                <a:effectRef idx="0">
                  <a:schemeClr val="dk1"/>
                </a:effectRef>
                <a:fontRef idx="minor">
                  <a:schemeClr val="dk1"/>
                </a:fontRef>
              </p:style>
              <p:txBody>
                <a:bodyPr lIns="67500" tIns="35100" rIns="67500" bIns="35100" anchor="ctr"/>
                <a:lstStyle/>
                <a:p>
                  <a:pPr algn="ctr">
                    <a:lnSpc>
                      <a:spcPct val="93000"/>
                    </a:lnSpc>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dirty="0">
                      <a:solidFill>
                        <a:prstClr val="black"/>
                      </a:solidFill>
                      <a:latin typeface="Helvetica" pitchFamily="32" charset="0"/>
                    </a:rPr>
                    <a:t>P</a:t>
                  </a:r>
                  <a:r>
                    <a:rPr lang="en-GB" sz="1350" baseline="-25000" dirty="0">
                      <a:solidFill>
                        <a:prstClr val="black"/>
                      </a:solidFill>
                      <a:latin typeface="Helvetica" pitchFamily="32" charset="0"/>
                    </a:rPr>
                    <a:t>4</a:t>
                  </a:r>
                </a:p>
              </p:txBody>
            </p:sp>
          </p:grpSp>
          <p:grpSp>
            <p:nvGrpSpPr>
              <p:cNvPr id="26" name="Group 26"/>
              <p:cNvGrpSpPr>
                <a:grpSpLocks/>
              </p:cNvGrpSpPr>
              <p:nvPr/>
            </p:nvGrpSpPr>
            <p:grpSpPr bwMode="auto">
              <a:xfrm>
                <a:off x="3596" y="2490"/>
                <a:ext cx="355" cy="384"/>
                <a:chOff x="3596" y="2490"/>
                <a:chExt cx="355" cy="384"/>
              </a:xfrm>
            </p:grpSpPr>
            <p:sp>
              <p:nvSpPr>
                <p:cNvPr id="33" name="AutoShape 27"/>
                <p:cNvSpPr>
                  <a:spLocks noChangeArrowheads="1"/>
                </p:cNvSpPr>
                <p:nvPr/>
              </p:nvSpPr>
              <p:spPr bwMode="auto">
                <a:xfrm>
                  <a:off x="3596" y="2490"/>
                  <a:ext cx="355" cy="384"/>
                </a:xfrm>
                <a:prstGeom prst="roundRect">
                  <a:avLst>
                    <a:gd name="adj" fmla="val 282"/>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350">
                    <a:solidFill>
                      <a:prstClr val="black"/>
                    </a:solidFill>
                  </a:endParaRPr>
                </a:p>
              </p:txBody>
            </p:sp>
            <p:sp>
              <p:nvSpPr>
                <p:cNvPr id="34" name="AutoShape 28"/>
                <p:cNvSpPr>
                  <a:spLocks noChangeArrowheads="1"/>
                </p:cNvSpPr>
                <p:nvPr/>
              </p:nvSpPr>
              <p:spPr bwMode="auto">
                <a:xfrm>
                  <a:off x="3596" y="2490"/>
                  <a:ext cx="355" cy="384"/>
                </a:xfrm>
                <a:prstGeom prst="roundRect">
                  <a:avLst>
                    <a:gd name="adj" fmla="val 282"/>
                  </a:avLst>
                </a:prstGeom>
                <a:noFill/>
                <a:ln w="9525">
                  <a:noFill/>
                  <a:round/>
                  <a:headEnd/>
                  <a:tailEnd/>
                </a:ln>
              </p:spPr>
              <p:txBody>
                <a:bodyPr lIns="67500" tIns="35100" rIns="67500" bIns="35100" anchor="ctr"/>
                <a:lstStyle/>
                <a:p>
                  <a:pPr algn="ctr">
                    <a:lnSpc>
                      <a:spcPct val="93000"/>
                    </a:lnSpc>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dirty="0">
                      <a:solidFill>
                        <a:prstClr val="black"/>
                      </a:solidFill>
                      <a:latin typeface="Helvetica" pitchFamily="32" charset="0"/>
                    </a:rPr>
                    <a:t>P</a:t>
                  </a:r>
                  <a:r>
                    <a:rPr lang="en-GB" sz="1350" baseline="-25000" dirty="0">
                      <a:solidFill>
                        <a:prstClr val="black"/>
                      </a:solidFill>
                      <a:latin typeface="Helvetica" pitchFamily="32" charset="0"/>
                    </a:rPr>
                    <a:t>1</a:t>
                  </a:r>
                </a:p>
              </p:txBody>
            </p:sp>
          </p:grpSp>
          <p:grpSp>
            <p:nvGrpSpPr>
              <p:cNvPr id="27" name="Group 29"/>
              <p:cNvGrpSpPr>
                <a:grpSpLocks/>
              </p:cNvGrpSpPr>
              <p:nvPr/>
            </p:nvGrpSpPr>
            <p:grpSpPr bwMode="auto">
              <a:xfrm>
                <a:off x="3951" y="2490"/>
                <a:ext cx="356" cy="384"/>
                <a:chOff x="3951" y="2490"/>
                <a:chExt cx="356" cy="384"/>
              </a:xfrm>
            </p:grpSpPr>
            <p:sp>
              <p:nvSpPr>
                <p:cNvPr id="31" name="AutoShape 30"/>
                <p:cNvSpPr>
                  <a:spLocks noChangeArrowheads="1"/>
                </p:cNvSpPr>
                <p:nvPr/>
              </p:nvSpPr>
              <p:spPr bwMode="auto">
                <a:xfrm>
                  <a:off x="3951" y="2490"/>
                  <a:ext cx="356" cy="384"/>
                </a:xfrm>
                <a:prstGeom prst="roundRect">
                  <a:avLst>
                    <a:gd name="adj" fmla="val 278"/>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350">
                    <a:solidFill>
                      <a:prstClr val="black"/>
                    </a:solidFill>
                  </a:endParaRPr>
                </a:p>
              </p:txBody>
            </p:sp>
            <p:sp>
              <p:nvSpPr>
                <p:cNvPr id="32" name="AutoShape 31"/>
                <p:cNvSpPr>
                  <a:spLocks noChangeArrowheads="1"/>
                </p:cNvSpPr>
                <p:nvPr/>
              </p:nvSpPr>
              <p:spPr bwMode="auto">
                <a:xfrm>
                  <a:off x="3951" y="2490"/>
                  <a:ext cx="356" cy="384"/>
                </a:xfrm>
                <a:prstGeom prst="roundRect">
                  <a:avLst>
                    <a:gd name="adj" fmla="val 278"/>
                  </a:avLst>
                </a:prstGeom>
                <a:noFill/>
                <a:ln w="9525">
                  <a:noFill/>
                  <a:round/>
                  <a:headEnd/>
                  <a:tailEnd/>
                </a:ln>
              </p:spPr>
              <p:txBody>
                <a:bodyPr lIns="67500" tIns="35100" rIns="67500" bIns="35100" anchor="ctr"/>
                <a:lstStyle/>
                <a:p>
                  <a:pPr algn="ctr">
                    <a:lnSpc>
                      <a:spcPct val="93000"/>
                    </a:lnSpc>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P</a:t>
                  </a:r>
                  <a:r>
                    <a:rPr lang="en-GB" sz="1350" baseline="-25000">
                      <a:solidFill>
                        <a:prstClr val="black"/>
                      </a:solidFill>
                      <a:latin typeface="Helvetica" pitchFamily="32" charset="0"/>
                    </a:rPr>
                    <a:t>3</a:t>
                  </a:r>
                </a:p>
              </p:txBody>
            </p:sp>
          </p:grpSp>
          <p:grpSp>
            <p:nvGrpSpPr>
              <p:cNvPr id="28" name="Group 32"/>
              <p:cNvGrpSpPr>
                <a:grpSpLocks/>
              </p:cNvGrpSpPr>
              <p:nvPr/>
            </p:nvGrpSpPr>
            <p:grpSpPr bwMode="auto">
              <a:xfrm>
                <a:off x="4307" y="2490"/>
                <a:ext cx="355" cy="384"/>
                <a:chOff x="4307" y="2490"/>
                <a:chExt cx="355" cy="384"/>
              </a:xfrm>
            </p:grpSpPr>
            <p:sp>
              <p:nvSpPr>
                <p:cNvPr id="29" name="AutoShape 33"/>
                <p:cNvSpPr>
                  <a:spLocks noChangeArrowheads="1"/>
                </p:cNvSpPr>
                <p:nvPr/>
              </p:nvSpPr>
              <p:spPr bwMode="auto">
                <a:xfrm>
                  <a:off x="4307" y="2490"/>
                  <a:ext cx="355" cy="384"/>
                </a:xfrm>
                <a:prstGeom prst="roundRect">
                  <a:avLst>
                    <a:gd name="adj" fmla="val 282"/>
                  </a:avLst>
                </a:prstGeom>
                <a:solidFill>
                  <a:srgbClr val="FFFF99"/>
                </a:solidFill>
                <a:ln w="9360">
                  <a:solidFill>
                    <a:srgbClr val="000000"/>
                  </a:solidFill>
                  <a:round/>
                  <a:headEnd/>
                  <a:tailEnd/>
                </a:ln>
              </p:spPr>
              <p:txBody>
                <a:bodyPr wrap="none" anchor="ctr"/>
                <a:lstStyle/>
                <a:p>
                  <a:endParaRPr lang="en-US" sz="1350">
                    <a:solidFill>
                      <a:prstClr val="black"/>
                    </a:solidFill>
                  </a:endParaRPr>
                </a:p>
              </p:txBody>
            </p:sp>
            <p:sp>
              <p:nvSpPr>
                <p:cNvPr id="30" name="AutoShape 34"/>
                <p:cNvSpPr>
                  <a:spLocks noChangeArrowheads="1"/>
                </p:cNvSpPr>
                <p:nvPr/>
              </p:nvSpPr>
              <p:spPr bwMode="auto">
                <a:xfrm>
                  <a:off x="4307" y="2490"/>
                  <a:ext cx="355" cy="384"/>
                </a:xfrm>
                <a:prstGeom prst="roundRect">
                  <a:avLst>
                    <a:gd name="adj" fmla="val 282"/>
                  </a:avLst>
                </a:prstGeom>
                <a:ln>
                  <a:headEnd/>
                  <a:tailEnd/>
                </a:ln>
              </p:spPr>
              <p:style>
                <a:lnRef idx="2">
                  <a:schemeClr val="dk1"/>
                </a:lnRef>
                <a:fillRef idx="1">
                  <a:schemeClr val="lt1"/>
                </a:fillRef>
                <a:effectRef idx="0">
                  <a:schemeClr val="dk1"/>
                </a:effectRef>
                <a:fontRef idx="minor">
                  <a:schemeClr val="dk1"/>
                </a:fontRef>
              </p:style>
              <p:txBody>
                <a:bodyPr lIns="67500" tIns="35100" rIns="67500" bIns="35100" anchor="ctr"/>
                <a:lstStyle/>
                <a:p>
                  <a:pPr algn="ctr">
                    <a:lnSpc>
                      <a:spcPct val="93000"/>
                    </a:lnSpc>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dirty="0">
                      <a:solidFill>
                        <a:prstClr val="black"/>
                      </a:solidFill>
                      <a:latin typeface="Helvetica" pitchFamily="32" charset="0"/>
                    </a:rPr>
                    <a:t>P</a:t>
                  </a:r>
                  <a:r>
                    <a:rPr lang="en-GB" sz="1350" baseline="-25000" dirty="0">
                      <a:solidFill>
                        <a:prstClr val="black"/>
                      </a:solidFill>
                      <a:latin typeface="Helvetica" pitchFamily="32" charset="0"/>
                    </a:rPr>
                    <a:t>3</a:t>
                  </a:r>
                </a:p>
              </p:txBody>
            </p:sp>
          </p:grpSp>
        </p:grpSp>
        <p:sp>
          <p:nvSpPr>
            <p:cNvPr id="8" name="AutoShape 35"/>
            <p:cNvSpPr>
              <a:spLocks noChangeArrowheads="1"/>
            </p:cNvSpPr>
            <p:nvPr/>
          </p:nvSpPr>
          <p:spPr bwMode="auto">
            <a:xfrm>
              <a:off x="997" y="2880"/>
              <a:ext cx="230" cy="218"/>
            </a:xfrm>
            <a:prstGeom prst="roundRect">
              <a:avLst>
                <a:gd name="adj" fmla="val 509"/>
              </a:avLst>
            </a:prstGeom>
            <a:noFill/>
            <a:ln w="9525">
              <a:noFill/>
              <a:round/>
              <a:headEnd/>
              <a:tailEnd/>
            </a:ln>
          </p:spPr>
          <p:txBody>
            <a:bodyPr wrap="none" lIns="67500" tIns="35100" rIns="67500" bIns="35100" anchor="ctr">
              <a:spAutoFit/>
            </a:bodyPr>
            <a:lstStyle/>
            <a:p>
              <a:pPr algn="ctr">
                <a:lnSpc>
                  <a:spcPct val="93000"/>
                </a:lnSpc>
                <a:spcBef>
                  <a:spcPts val="844"/>
                </a:spcBef>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0</a:t>
              </a:r>
            </a:p>
          </p:txBody>
        </p:sp>
        <p:sp>
          <p:nvSpPr>
            <p:cNvPr id="9" name="AutoShape 36"/>
            <p:cNvSpPr>
              <a:spLocks noChangeArrowheads="1"/>
            </p:cNvSpPr>
            <p:nvPr/>
          </p:nvSpPr>
          <p:spPr bwMode="auto">
            <a:xfrm>
              <a:off x="1285" y="2880"/>
              <a:ext cx="325" cy="218"/>
            </a:xfrm>
            <a:prstGeom prst="roundRect">
              <a:avLst>
                <a:gd name="adj" fmla="val 431"/>
              </a:avLst>
            </a:prstGeom>
            <a:noFill/>
            <a:ln w="9525">
              <a:noFill/>
              <a:round/>
              <a:headEnd/>
              <a:tailEnd/>
            </a:ln>
          </p:spPr>
          <p:txBody>
            <a:bodyPr wrap="none" lIns="67500" tIns="35100" rIns="67500" bIns="35100" anchor="ctr">
              <a:spAutoFit/>
            </a:bodyPr>
            <a:lstStyle/>
            <a:p>
              <a:pPr algn="ctr">
                <a:lnSpc>
                  <a:spcPct val="93000"/>
                </a:lnSpc>
                <a:spcBef>
                  <a:spcPts val="844"/>
                </a:spcBef>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20</a:t>
              </a:r>
            </a:p>
          </p:txBody>
        </p:sp>
        <p:sp>
          <p:nvSpPr>
            <p:cNvPr id="10" name="AutoShape 37"/>
            <p:cNvSpPr>
              <a:spLocks noChangeArrowheads="1"/>
            </p:cNvSpPr>
            <p:nvPr/>
          </p:nvSpPr>
          <p:spPr bwMode="auto">
            <a:xfrm>
              <a:off x="1621" y="2880"/>
              <a:ext cx="325" cy="218"/>
            </a:xfrm>
            <a:prstGeom prst="roundRect">
              <a:avLst>
                <a:gd name="adj" fmla="val 431"/>
              </a:avLst>
            </a:prstGeom>
            <a:noFill/>
            <a:ln w="9525">
              <a:noFill/>
              <a:round/>
              <a:headEnd/>
              <a:tailEnd/>
            </a:ln>
          </p:spPr>
          <p:txBody>
            <a:bodyPr wrap="none" lIns="67500" tIns="35100" rIns="67500" bIns="35100" anchor="ctr">
              <a:spAutoFit/>
            </a:bodyPr>
            <a:lstStyle/>
            <a:p>
              <a:pPr algn="ctr">
                <a:lnSpc>
                  <a:spcPct val="93000"/>
                </a:lnSpc>
                <a:spcBef>
                  <a:spcPts val="844"/>
                </a:spcBef>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37</a:t>
              </a:r>
            </a:p>
          </p:txBody>
        </p:sp>
        <p:sp>
          <p:nvSpPr>
            <p:cNvPr id="11" name="AutoShape 38"/>
            <p:cNvSpPr>
              <a:spLocks noChangeArrowheads="1"/>
            </p:cNvSpPr>
            <p:nvPr/>
          </p:nvSpPr>
          <p:spPr bwMode="auto">
            <a:xfrm>
              <a:off x="2001" y="2880"/>
              <a:ext cx="325" cy="218"/>
            </a:xfrm>
            <a:prstGeom prst="roundRect">
              <a:avLst>
                <a:gd name="adj" fmla="val 431"/>
              </a:avLst>
            </a:prstGeom>
            <a:noFill/>
            <a:ln w="9525">
              <a:noFill/>
              <a:round/>
              <a:headEnd/>
              <a:tailEnd/>
            </a:ln>
          </p:spPr>
          <p:txBody>
            <a:bodyPr wrap="none" lIns="67500" tIns="35100" rIns="67500" bIns="35100" anchor="ctr">
              <a:spAutoFit/>
            </a:bodyPr>
            <a:lstStyle/>
            <a:p>
              <a:pPr algn="ctr">
                <a:lnSpc>
                  <a:spcPct val="93000"/>
                </a:lnSpc>
                <a:spcBef>
                  <a:spcPts val="844"/>
                </a:spcBef>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57</a:t>
              </a:r>
            </a:p>
          </p:txBody>
        </p:sp>
        <p:sp>
          <p:nvSpPr>
            <p:cNvPr id="12" name="AutoShape 39"/>
            <p:cNvSpPr>
              <a:spLocks noChangeArrowheads="1"/>
            </p:cNvSpPr>
            <p:nvPr/>
          </p:nvSpPr>
          <p:spPr bwMode="auto">
            <a:xfrm>
              <a:off x="2389" y="2880"/>
              <a:ext cx="325" cy="218"/>
            </a:xfrm>
            <a:prstGeom prst="roundRect">
              <a:avLst>
                <a:gd name="adj" fmla="val 431"/>
              </a:avLst>
            </a:prstGeom>
            <a:noFill/>
            <a:ln w="9525">
              <a:noFill/>
              <a:round/>
              <a:headEnd/>
              <a:tailEnd/>
            </a:ln>
          </p:spPr>
          <p:txBody>
            <a:bodyPr wrap="none" lIns="67500" tIns="35100" rIns="67500" bIns="35100" anchor="ctr">
              <a:spAutoFit/>
            </a:bodyPr>
            <a:lstStyle/>
            <a:p>
              <a:pPr algn="ctr">
                <a:lnSpc>
                  <a:spcPct val="93000"/>
                </a:lnSpc>
                <a:spcBef>
                  <a:spcPts val="844"/>
                </a:spcBef>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77</a:t>
              </a:r>
            </a:p>
          </p:txBody>
        </p:sp>
        <p:sp>
          <p:nvSpPr>
            <p:cNvPr id="13" name="AutoShape 40"/>
            <p:cNvSpPr>
              <a:spLocks noChangeArrowheads="1"/>
            </p:cNvSpPr>
            <p:nvPr/>
          </p:nvSpPr>
          <p:spPr bwMode="auto">
            <a:xfrm>
              <a:off x="2725" y="2880"/>
              <a:ext cx="325" cy="218"/>
            </a:xfrm>
            <a:prstGeom prst="roundRect">
              <a:avLst>
                <a:gd name="adj" fmla="val 431"/>
              </a:avLst>
            </a:prstGeom>
            <a:noFill/>
            <a:ln w="9525">
              <a:noFill/>
              <a:round/>
              <a:headEnd/>
              <a:tailEnd/>
            </a:ln>
          </p:spPr>
          <p:txBody>
            <a:bodyPr wrap="none" lIns="67500" tIns="35100" rIns="67500" bIns="35100" anchor="ctr">
              <a:spAutoFit/>
            </a:bodyPr>
            <a:lstStyle/>
            <a:p>
              <a:pPr algn="ctr">
                <a:lnSpc>
                  <a:spcPct val="93000"/>
                </a:lnSpc>
                <a:spcBef>
                  <a:spcPts val="844"/>
                </a:spcBef>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97</a:t>
              </a:r>
            </a:p>
          </p:txBody>
        </p:sp>
        <p:sp>
          <p:nvSpPr>
            <p:cNvPr id="14" name="AutoShape 41"/>
            <p:cNvSpPr>
              <a:spLocks noChangeArrowheads="1"/>
            </p:cNvSpPr>
            <p:nvPr/>
          </p:nvSpPr>
          <p:spPr bwMode="auto">
            <a:xfrm>
              <a:off x="3020" y="2880"/>
              <a:ext cx="408" cy="218"/>
            </a:xfrm>
            <a:prstGeom prst="roundRect">
              <a:avLst>
                <a:gd name="adj" fmla="val 431"/>
              </a:avLst>
            </a:prstGeom>
            <a:noFill/>
            <a:ln w="9525">
              <a:noFill/>
              <a:round/>
              <a:headEnd/>
              <a:tailEnd/>
            </a:ln>
          </p:spPr>
          <p:txBody>
            <a:bodyPr wrap="none" lIns="67500" tIns="35100" rIns="67500" bIns="35100" anchor="ctr">
              <a:spAutoFit/>
            </a:bodyPr>
            <a:lstStyle/>
            <a:p>
              <a:pPr algn="ctr">
                <a:lnSpc>
                  <a:spcPct val="93000"/>
                </a:lnSpc>
                <a:spcBef>
                  <a:spcPts val="844"/>
                </a:spcBef>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117</a:t>
              </a:r>
            </a:p>
          </p:txBody>
        </p:sp>
        <p:sp>
          <p:nvSpPr>
            <p:cNvPr id="15" name="AutoShape 42"/>
            <p:cNvSpPr>
              <a:spLocks noChangeArrowheads="1"/>
            </p:cNvSpPr>
            <p:nvPr/>
          </p:nvSpPr>
          <p:spPr bwMode="auto">
            <a:xfrm>
              <a:off x="3398" y="2880"/>
              <a:ext cx="420" cy="218"/>
            </a:xfrm>
            <a:prstGeom prst="roundRect">
              <a:avLst>
                <a:gd name="adj" fmla="val 431"/>
              </a:avLst>
            </a:prstGeom>
            <a:noFill/>
            <a:ln w="9525">
              <a:noFill/>
              <a:round/>
              <a:headEnd/>
              <a:tailEnd/>
            </a:ln>
          </p:spPr>
          <p:txBody>
            <a:bodyPr wrap="none" lIns="67500" tIns="35100" rIns="67500" bIns="35100" anchor="ctr">
              <a:spAutoFit/>
            </a:bodyPr>
            <a:lstStyle/>
            <a:p>
              <a:pPr algn="ctr">
                <a:lnSpc>
                  <a:spcPct val="93000"/>
                </a:lnSpc>
                <a:spcBef>
                  <a:spcPts val="844"/>
                </a:spcBef>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121</a:t>
              </a:r>
            </a:p>
          </p:txBody>
        </p:sp>
        <p:sp>
          <p:nvSpPr>
            <p:cNvPr id="16" name="AutoShape 43"/>
            <p:cNvSpPr>
              <a:spLocks noChangeArrowheads="1"/>
            </p:cNvSpPr>
            <p:nvPr/>
          </p:nvSpPr>
          <p:spPr bwMode="auto">
            <a:xfrm>
              <a:off x="3734" y="2880"/>
              <a:ext cx="420" cy="218"/>
            </a:xfrm>
            <a:prstGeom prst="roundRect">
              <a:avLst>
                <a:gd name="adj" fmla="val 431"/>
              </a:avLst>
            </a:prstGeom>
            <a:noFill/>
            <a:ln w="9525">
              <a:noFill/>
              <a:round/>
              <a:headEnd/>
              <a:tailEnd/>
            </a:ln>
          </p:spPr>
          <p:txBody>
            <a:bodyPr wrap="none" lIns="67500" tIns="35100" rIns="67500" bIns="35100" anchor="ctr">
              <a:spAutoFit/>
            </a:bodyPr>
            <a:lstStyle/>
            <a:p>
              <a:pPr algn="ctr">
                <a:lnSpc>
                  <a:spcPct val="93000"/>
                </a:lnSpc>
                <a:spcBef>
                  <a:spcPts val="844"/>
                </a:spcBef>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134</a:t>
              </a:r>
            </a:p>
          </p:txBody>
        </p:sp>
        <p:sp>
          <p:nvSpPr>
            <p:cNvPr id="17" name="AutoShape 44"/>
            <p:cNvSpPr>
              <a:spLocks noChangeArrowheads="1"/>
            </p:cNvSpPr>
            <p:nvPr/>
          </p:nvSpPr>
          <p:spPr bwMode="auto">
            <a:xfrm>
              <a:off x="4102" y="2880"/>
              <a:ext cx="420" cy="218"/>
            </a:xfrm>
            <a:prstGeom prst="roundRect">
              <a:avLst>
                <a:gd name="adj" fmla="val 431"/>
              </a:avLst>
            </a:prstGeom>
            <a:noFill/>
            <a:ln w="9525">
              <a:noFill/>
              <a:round/>
              <a:headEnd/>
              <a:tailEnd/>
            </a:ln>
          </p:spPr>
          <p:txBody>
            <a:bodyPr wrap="none" lIns="67500" tIns="35100" rIns="67500" bIns="35100" anchor="ctr">
              <a:spAutoFit/>
            </a:bodyPr>
            <a:lstStyle/>
            <a:p>
              <a:pPr algn="ctr">
                <a:lnSpc>
                  <a:spcPct val="93000"/>
                </a:lnSpc>
                <a:spcBef>
                  <a:spcPts val="844"/>
                </a:spcBef>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154</a:t>
              </a:r>
            </a:p>
          </p:txBody>
        </p:sp>
        <p:sp>
          <p:nvSpPr>
            <p:cNvPr id="18" name="AutoShape 45"/>
            <p:cNvSpPr>
              <a:spLocks noChangeArrowheads="1"/>
            </p:cNvSpPr>
            <p:nvPr/>
          </p:nvSpPr>
          <p:spPr bwMode="auto">
            <a:xfrm>
              <a:off x="4438" y="2880"/>
              <a:ext cx="420" cy="218"/>
            </a:xfrm>
            <a:prstGeom prst="roundRect">
              <a:avLst>
                <a:gd name="adj" fmla="val 431"/>
              </a:avLst>
            </a:prstGeom>
            <a:noFill/>
            <a:ln w="9525">
              <a:noFill/>
              <a:round/>
              <a:headEnd/>
              <a:tailEnd/>
            </a:ln>
          </p:spPr>
          <p:txBody>
            <a:bodyPr wrap="none" lIns="67500" tIns="35100" rIns="67500" bIns="35100" anchor="ctr">
              <a:spAutoFit/>
            </a:bodyPr>
            <a:lstStyle/>
            <a:p>
              <a:pPr algn="ctr">
                <a:lnSpc>
                  <a:spcPct val="93000"/>
                </a:lnSpc>
                <a:spcBef>
                  <a:spcPts val="844"/>
                </a:spcBef>
                <a:buClr>
                  <a:srgbClr val="000000"/>
                </a:buClr>
                <a:buSzPct val="100000"/>
                <a:tabLst>
                  <a:tab pos="0" algn="l"/>
                  <a:tab pos="685800" algn="l"/>
                  <a:tab pos="1371600" algn="l"/>
                  <a:tab pos="2057400" algn="l"/>
                  <a:tab pos="2743200" algn="l"/>
                  <a:tab pos="3429000" algn="l"/>
                  <a:tab pos="4114800" algn="l"/>
                  <a:tab pos="4800600" algn="l"/>
                  <a:tab pos="5486400" algn="l"/>
                  <a:tab pos="6172200" algn="l"/>
                  <a:tab pos="6858000" algn="l"/>
                  <a:tab pos="7543800" algn="l"/>
                </a:tabLst>
              </a:pPr>
              <a:r>
                <a:rPr lang="en-GB" sz="1350">
                  <a:solidFill>
                    <a:prstClr val="black"/>
                  </a:solidFill>
                  <a:latin typeface="Helvetica" pitchFamily="32" charset="0"/>
                </a:rPr>
                <a:t>162</a:t>
              </a:r>
            </a:p>
          </p:txBody>
        </p:sp>
      </p:grpSp>
    </p:spTree>
    <p:extLst>
      <p:ext uri="{BB962C8B-B14F-4D97-AF65-F5344CB8AC3E}">
        <p14:creationId xmlns:p14="http://schemas.microsoft.com/office/powerpoint/2010/main" val="634059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State Process Model</a:t>
            </a:r>
          </a:p>
        </p:txBody>
      </p:sp>
      <p:graphicFrame>
        <p:nvGraphicFramePr>
          <p:cNvPr id="4" name="Content Placeholder 3"/>
          <p:cNvGraphicFramePr>
            <a:graphicFrameLocks/>
          </p:cNvGraphicFramePr>
          <p:nvPr>
            <p:extLst>
              <p:ext uri="{D42A27DB-BD31-4B8C-83A1-F6EECF244321}">
                <p14:modId xmlns:p14="http://schemas.microsoft.com/office/powerpoint/2010/main" val="4042159077"/>
              </p:ext>
            </p:extLst>
          </p:nvPr>
        </p:nvGraphicFramePr>
        <p:xfrm>
          <a:off x="-304800" y="1143000"/>
          <a:ext cx="9986953" cy="4989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02245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Robin (RR)</a:t>
            </a:r>
          </a:p>
        </p:txBody>
      </p:sp>
      <p:sp>
        <p:nvSpPr>
          <p:cNvPr id="3" name="Content Placeholder 2"/>
          <p:cNvSpPr>
            <a:spLocks noGrp="1"/>
          </p:cNvSpPr>
          <p:nvPr>
            <p:ph idx="1"/>
          </p:nvPr>
        </p:nvSpPr>
        <p:spPr/>
        <p:txBody>
          <a:bodyPr/>
          <a:lstStyle/>
          <a:p>
            <a:r>
              <a:rPr lang="en-US" dirty="0"/>
              <a:t>Advantages:</a:t>
            </a:r>
          </a:p>
          <a:p>
            <a:pPr lvl="1">
              <a:buClr>
                <a:schemeClr val="tx1"/>
              </a:buClr>
            </a:pPr>
            <a:r>
              <a:rPr lang="en-US" b="1" dirty="0"/>
              <a:t>Simplest, fairest </a:t>
            </a:r>
            <a:r>
              <a:rPr lang="en-US" dirty="0"/>
              <a:t>and </a:t>
            </a:r>
            <a:r>
              <a:rPr lang="en-US" b="1" dirty="0"/>
              <a:t>most widely used algorithms</a:t>
            </a:r>
            <a:r>
              <a:rPr lang="en-US" dirty="0"/>
              <a:t>.</a:t>
            </a:r>
          </a:p>
          <a:p>
            <a:r>
              <a:rPr lang="en-US" dirty="0"/>
              <a:t>Disadvantages:</a:t>
            </a:r>
          </a:p>
          <a:p>
            <a:pPr lvl="1">
              <a:buClr>
                <a:schemeClr val="tx1"/>
              </a:buClr>
            </a:pPr>
            <a:r>
              <a:rPr lang="en-US" b="1" dirty="0"/>
              <a:t>Context switch overhead </a:t>
            </a:r>
            <a:r>
              <a:rPr lang="en-US" dirty="0"/>
              <a:t>is there.</a:t>
            </a:r>
          </a:p>
          <a:p>
            <a:pPr lvl="1">
              <a:buClr>
                <a:schemeClr val="tx1"/>
              </a:buClr>
            </a:pPr>
            <a:r>
              <a:rPr lang="en-US" b="1" dirty="0"/>
              <a:t>Determination of time quantum is too critical</a:t>
            </a:r>
            <a:r>
              <a:rPr lang="en-US" dirty="0"/>
              <a:t>. </a:t>
            </a:r>
          </a:p>
          <a:p>
            <a:pPr lvl="2">
              <a:buFont typeface="Wingdings" panose="05000000000000000000" pitchFamily="2" charset="2"/>
              <a:buChar char="ü"/>
            </a:pPr>
            <a:r>
              <a:rPr lang="en-US" dirty="0"/>
              <a:t>If it is too </a:t>
            </a:r>
            <a:r>
              <a:rPr lang="en-US" sz="2300" b="1" dirty="0"/>
              <a:t>short</a:t>
            </a:r>
            <a:r>
              <a:rPr lang="en-US" dirty="0"/>
              <a:t>, it </a:t>
            </a:r>
            <a:r>
              <a:rPr lang="en-US" sz="2300" b="1" dirty="0"/>
              <a:t>causes frequent context switches </a:t>
            </a:r>
            <a:r>
              <a:rPr lang="en-US" dirty="0"/>
              <a:t>and </a:t>
            </a:r>
            <a:r>
              <a:rPr lang="en-US" sz="2300" b="1" dirty="0"/>
              <a:t>lowers CPU efficiency</a:t>
            </a:r>
            <a:r>
              <a:rPr lang="en-US" dirty="0"/>
              <a:t>. </a:t>
            </a:r>
          </a:p>
          <a:p>
            <a:pPr lvl="2" algn="just">
              <a:buFont typeface="Wingdings" panose="05000000000000000000" pitchFamily="2" charset="2"/>
              <a:buChar char="ü"/>
            </a:pPr>
            <a:r>
              <a:rPr lang="en-US" dirty="0"/>
              <a:t>If it is too </a:t>
            </a:r>
            <a:r>
              <a:rPr lang="en-US" sz="2300" b="1" dirty="0"/>
              <a:t>long</a:t>
            </a:r>
            <a:r>
              <a:rPr lang="en-US" dirty="0"/>
              <a:t>, it </a:t>
            </a:r>
            <a:r>
              <a:rPr lang="en-US" sz="2300" b="1" dirty="0"/>
              <a:t>causes poor response </a:t>
            </a:r>
            <a:r>
              <a:rPr lang="en-US" dirty="0"/>
              <a:t>for </a:t>
            </a:r>
            <a:r>
              <a:rPr lang="en-US" sz="2300" b="1" dirty="0"/>
              <a:t>short interactive process</a:t>
            </a:r>
            <a:r>
              <a:rPr lang="en-US" dirty="0"/>
              <a:t>.</a:t>
            </a:r>
          </a:p>
          <a:p>
            <a:endParaRPr lang="en-US" dirty="0"/>
          </a:p>
        </p:txBody>
      </p:sp>
    </p:spTree>
    <p:extLst>
      <p:ext uri="{BB962C8B-B14F-4D97-AF65-F5344CB8AC3E}">
        <p14:creationId xmlns:p14="http://schemas.microsoft.com/office/powerpoint/2010/main" val="364245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7886700" cy="994172"/>
          </a:xfrm>
        </p:spPr>
        <p:txBody>
          <a:bodyPr/>
          <a:lstStyle/>
          <a:p>
            <a:r>
              <a:rPr lang="en-US" dirty="0">
                <a:cs typeface="Times New Roman" panose="02020603050405020304" pitchFamily="18" charset="0"/>
              </a:rPr>
              <a:t>Priority Scheduling</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30432909"/>
              </p:ext>
            </p:extLst>
          </p:nvPr>
        </p:nvGraphicFramePr>
        <p:xfrm>
          <a:off x="685800" y="1447800"/>
          <a:ext cx="7886700" cy="44255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9686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0" y="0"/>
            <a:ext cx="7886700" cy="994172"/>
          </a:xfrm>
        </p:spPr>
        <p:txBody>
          <a:bodyPr>
            <a:normAutofit/>
          </a:bodyPr>
          <a:lstStyle/>
          <a:p>
            <a:r>
              <a:rPr lang="en-US" sz="3000" dirty="0">
                <a:cs typeface="Times New Roman" panose="02020603050405020304" pitchFamily="18" charset="0"/>
              </a:rPr>
              <a:t>Example-1( Non-preemptive Priority Scheduling)</a:t>
            </a:r>
          </a:p>
        </p:txBody>
      </p:sp>
      <p:sp>
        <p:nvSpPr>
          <p:cNvPr id="5" name="Rectangle 36"/>
          <p:cNvSpPr>
            <a:spLocks noGrp="1" noChangeArrowheads="1"/>
          </p:cNvSpPr>
          <p:nvPr>
            <p:ph idx="1"/>
          </p:nvPr>
        </p:nvSpPr>
        <p:spPr>
          <a:xfrm>
            <a:off x="395483" y="994172"/>
            <a:ext cx="8763000" cy="5334000"/>
          </a:xfrm>
        </p:spPr>
        <p:txBody>
          <a:bodyPr>
            <a:noAutofit/>
          </a:bodyPr>
          <a:lstStyle/>
          <a:p>
            <a:pPr>
              <a:buNone/>
              <a:tabLst>
                <a:tab pos="1714500" algn="ctr"/>
                <a:tab pos="3483769" algn="ctr"/>
                <a:tab pos="5507831" algn="ctr"/>
              </a:tabLst>
            </a:pPr>
            <a:r>
              <a:rPr lang="en-US" sz="2000" dirty="0"/>
              <a:t>		   </a:t>
            </a:r>
            <a:r>
              <a:rPr lang="en-US" sz="2000" u="sng" dirty="0"/>
              <a:t>Process  </a:t>
            </a:r>
            <a:r>
              <a:rPr lang="en-US" sz="2000" dirty="0"/>
              <a:t>           </a:t>
            </a:r>
            <a:r>
              <a:rPr lang="en-US" sz="2000" u="sng" dirty="0"/>
              <a:t>  Burst  Time</a:t>
            </a:r>
            <a:r>
              <a:rPr lang="en-US" sz="2000" dirty="0"/>
              <a:t>                       </a:t>
            </a:r>
            <a:r>
              <a:rPr lang="en-US" sz="2000" u="sng" dirty="0"/>
              <a:t>Priority</a:t>
            </a:r>
            <a:endParaRPr lang="en-US" sz="2000" dirty="0"/>
          </a:p>
          <a:p>
            <a:pPr>
              <a:buNone/>
              <a:tabLst>
                <a:tab pos="1714500" algn="ctr"/>
                <a:tab pos="3483769" algn="ctr"/>
                <a:tab pos="5507831" algn="ctr"/>
              </a:tabLst>
            </a:pPr>
            <a:r>
              <a:rPr lang="en-US" sz="2000" dirty="0"/>
              <a:t>	       </a:t>
            </a:r>
            <a:r>
              <a:rPr lang="en-US" sz="2000" i="1" dirty="0"/>
              <a:t>P</a:t>
            </a:r>
            <a:r>
              <a:rPr lang="en-US" sz="2000" i="1" baseline="-25000" dirty="0"/>
              <a:t>1</a:t>
            </a:r>
            <a:r>
              <a:rPr lang="en-US" sz="2000" dirty="0"/>
              <a:t>	                          1</a:t>
            </a:r>
            <a:r>
              <a:rPr lang="en-US" sz="2000" dirty="0">
                <a:solidFill>
                  <a:srgbClr val="000000"/>
                </a:solidFill>
              </a:rPr>
              <a:t>0</a:t>
            </a:r>
            <a:r>
              <a:rPr lang="en-US" sz="2000" dirty="0"/>
              <a:t>	                                         3</a:t>
            </a:r>
          </a:p>
          <a:p>
            <a:pPr>
              <a:buNone/>
              <a:tabLst>
                <a:tab pos="1714500" algn="ctr"/>
                <a:tab pos="3483769" algn="ctr"/>
                <a:tab pos="5507831" algn="ctr"/>
              </a:tabLst>
            </a:pPr>
            <a:r>
              <a:rPr lang="en-US" sz="2000" dirty="0"/>
              <a:t>	       </a:t>
            </a:r>
            <a:r>
              <a:rPr lang="en-US" sz="2000" i="1" dirty="0"/>
              <a:t>P</a:t>
            </a:r>
            <a:r>
              <a:rPr lang="en-US" sz="2000" i="1" baseline="-25000" dirty="0"/>
              <a:t>2 	 </a:t>
            </a:r>
            <a:r>
              <a:rPr lang="en-US" sz="2000" i="1" dirty="0"/>
              <a:t>                          </a:t>
            </a:r>
            <a:r>
              <a:rPr lang="en-US" sz="2000" dirty="0">
                <a:solidFill>
                  <a:srgbClr val="000000"/>
                </a:solidFill>
              </a:rPr>
              <a:t>1</a:t>
            </a:r>
            <a:r>
              <a:rPr lang="en-US" sz="2000" dirty="0"/>
              <a:t>	                                          1</a:t>
            </a:r>
          </a:p>
          <a:p>
            <a:pPr>
              <a:buNone/>
              <a:tabLst>
                <a:tab pos="1714500" algn="ctr"/>
                <a:tab pos="3483769" algn="ctr"/>
                <a:tab pos="5507831" algn="ctr"/>
              </a:tabLst>
            </a:pPr>
            <a:r>
              <a:rPr lang="en-US" sz="2000" dirty="0"/>
              <a:t>	       </a:t>
            </a:r>
            <a:r>
              <a:rPr lang="en-US" sz="2000" i="1" dirty="0"/>
              <a:t>P</a:t>
            </a:r>
            <a:r>
              <a:rPr lang="en-US" sz="2000" i="1" baseline="-25000" dirty="0"/>
              <a:t>3</a:t>
            </a:r>
            <a:r>
              <a:rPr lang="en-US" sz="2000" dirty="0"/>
              <a:t>	                           </a:t>
            </a:r>
            <a:r>
              <a:rPr lang="en-US" sz="2000" dirty="0">
                <a:solidFill>
                  <a:srgbClr val="000000"/>
                </a:solidFill>
              </a:rPr>
              <a:t>2</a:t>
            </a:r>
            <a:r>
              <a:rPr lang="en-US" sz="2000" dirty="0"/>
              <a:t>	                                          4</a:t>
            </a:r>
          </a:p>
          <a:p>
            <a:pPr>
              <a:buNone/>
              <a:tabLst>
                <a:tab pos="1714500" algn="ctr"/>
                <a:tab pos="3483769" algn="ctr"/>
                <a:tab pos="5507831" algn="ctr"/>
              </a:tabLst>
            </a:pPr>
            <a:r>
              <a:rPr lang="en-US" sz="2000" dirty="0"/>
              <a:t>	       </a:t>
            </a:r>
            <a:r>
              <a:rPr lang="en-US" sz="2000" i="1" dirty="0"/>
              <a:t>P</a:t>
            </a:r>
            <a:r>
              <a:rPr lang="en-US" sz="2000" i="1" baseline="-25000" dirty="0"/>
              <a:t>4</a:t>
            </a:r>
            <a:r>
              <a:rPr lang="en-US" sz="2000" dirty="0"/>
              <a:t>	                           </a:t>
            </a:r>
            <a:r>
              <a:rPr lang="en-US" sz="2000" dirty="0">
                <a:solidFill>
                  <a:srgbClr val="000000"/>
                </a:solidFill>
              </a:rPr>
              <a:t>1</a:t>
            </a:r>
            <a:r>
              <a:rPr lang="en-US" sz="2000" dirty="0"/>
              <a:t>	                                          5</a:t>
            </a:r>
          </a:p>
          <a:p>
            <a:pPr>
              <a:buNone/>
              <a:tabLst>
                <a:tab pos="1714500" algn="ctr"/>
                <a:tab pos="3483769" algn="ctr"/>
                <a:tab pos="5507831" algn="ctr"/>
              </a:tabLst>
            </a:pPr>
            <a:r>
              <a:rPr lang="en-US" sz="2000" dirty="0"/>
              <a:t>	       </a:t>
            </a:r>
            <a:r>
              <a:rPr lang="en-US" sz="2000" i="1" dirty="0"/>
              <a:t>P</a:t>
            </a:r>
            <a:r>
              <a:rPr lang="en-US" sz="2000" i="1" baseline="-25000" dirty="0"/>
              <a:t>5	                                         </a:t>
            </a:r>
            <a:r>
              <a:rPr lang="en-US" sz="2000" dirty="0"/>
              <a:t>5	                                          2</a:t>
            </a:r>
            <a:endParaRPr lang="en-US" sz="2000" baseline="-25000" dirty="0"/>
          </a:p>
          <a:p>
            <a:pPr>
              <a:tabLst>
                <a:tab pos="1714500" algn="ctr"/>
                <a:tab pos="3483769" algn="ctr"/>
                <a:tab pos="5507831" algn="ctr"/>
              </a:tabLst>
            </a:pPr>
            <a:r>
              <a:rPr lang="en-US" sz="2000" dirty="0"/>
              <a:t>Priority scheduling Gantt Chart</a:t>
            </a:r>
          </a:p>
          <a:p>
            <a:pPr>
              <a:tabLst>
                <a:tab pos="1714500" algn="ctr"/>
                <a:tab pos="3483769" algn="ctr"/>
                <a:tab pos="5507831" algn="ctr"/>
              </a:tabLst>
            </a:pPr>
            <a:r>
              <a:rPr lang="en-IN" sz="2000" dirty="0"/>
              <a:t>Average turn around time=?</a:t>
            </a:r>
            <a:endParaRPr lang="en-US" sz="2000" dirty="0"/>
          </a:p>
          <a:p>
            <a:pPr>
              <a:tabLst>
                <a:tab pos="1714500" algn="ctr"/>
                <a:tab pos="3483769" algn="ctr"/>
                <a:tab pos="5507831" algn="ctr"/>
              </a:tabLst>
            </a:pPr>
            <a:r>
              <a:rPr lang="en-US" sz="2000" dirty="0"/>
              <a:t>Average waiting time =?</a:t>
            </a:r>
            <a:endParaRPr lang="en-US" sz="2000" i="1" baseline="-25000" dirty="0"/>
          </a:p>
        </p:txBody>
      </p:sp>
      <p:grpSp>
        <p:nvGrpSpPr>
          <p:cNvPr id="6" name="Group 74"/>
          <p:cNvGrpSpPr>
            <a:grpSpLocks/>
          </p:cNvGrpSpPr>
          <p:nvPr/>
        </p:nvGrpSpPr>
        <p:grpSpPr bwMode="auto">
          <a:xfrm>
            <a:off x="3505200" y="5105400"/>
            <a:ext cx="4891247" cy="1066800"/>
            <a:chOff x="862" y="2325"/>
            <a:chExt cx="3263" cy="808"/>
          </a:xfrm>
        </p:grpSpPr>
        <p:sp>
          <p:nvSpPr>
            <p:cNvPr id="7" name="Rectangle 37"/>
            <p:cNvSpPr>
              <a:spLocks noChangeArrowheads="1"/>
            </p:cNvSpPr>
            <p:nvPr/>
          </p:nvSpPr>
          <p:spPr bwMode="auto">
            <a:xfrm flipH="1">
              <a:off x="960" y="2373"/>
              <a:ext cx="3024" cy="384"/>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350">
                <a:solidFill>
                  <a:srgbClr val="FF0000"/>
                </a:solidFill>
              </a:endParaRPr>
            </a:p>
          </p:txBody>
        </p:sp>
        <p:sp>
          <p:nvSpPr>
            <p:cNvPr id="8" name="Text Box 38"/>
            <p:cNvSpPr txBox="1">
              <a:spLocks noChangeArrowheads="1"/>
            </p:cNvSpPr>
            <p:nvPr/>
          </p:nvSpPr>
          <p:spPr bwMode="auto">
            <a:xfrm flipH="1">
              <a:off x="1004" y="2328"/>
              <a:ext cx="274" cy="400"/>
            </a:xfrm>
            <a:prstGeom prst="rect">
              <a:avLst/>
            </a:prstGeom>
            <a:noFill/>
            <a:ln w="9525">
              <a:noFill/>
              <a:miter lim="800000"/>
              <a:headEnd/>
              <a:tailEnd/>
            </a:ln>
          </p:spPr>
          <p:txBody>
            <a:bodyPr wrap="none" anchor="ctr">
              <a:spAutoFit/>
            </a:bodyPr>
            <a:lstStyle/>
            <a:p>
              <a:pPr algn="ctr">
                <a:spcBef>
                  <a:spcPct val="50000"/>
                </a:spcBef>
              </a:pPr>
              <a:r>
                <a:rPr lang="en-US" sz="1425" dirty="0">
                  <a:solidFill>
                    <a:srgbClr val="FF0000"/>
                  </a:solidFill>
                  <a:latin typeface="Helvetica" pitchFamily="32" charset="0"/>
                </a:rPr>
                <a:t>P</a:t>
              </a:r>
              <a:r>
                <a:rPr lang="en-US" sz="1425" baseline="-25000" dirty="0">
                  <a:solidFill>
                    <a:srgbClr val="FF0000"/>
                  </a:solidFill>
                  <a:latin typeface="Helvetica" pitchFamily="32" charset="0"/>
                </a:rPr>
                <a:t>2</a:t>
              </a:r>
              <a:endParaRPr lang="en-US" sz="1425" dirty="0">
                <a:solidFill>
                  <a:srgbClr val="FF0000"/>
                </a:solidFill>
                <a:latin typeface="Helvetica" pitchFamily="32" charset="0"/>
              </a:endParaRPr>
            </a:p>
          </p:txBody>
        </p:sp>
        <p:sp>
          <p:nvSpPr>
            <p:cNvPr id="9" name="Text Box 39"/>
            <p:cNvSpPr txBox="1">
              <a:spLocks noChangeArrowheads="1"/>
            </p:cNvSpPr>
            <p:nvPr/>
          </p:nvSpPr>
          <p:spPr bwMode="auto">
            <a:xfrm flipH="1">
              <a:off x="3187" y="2326"/>
              <a:ext cx="274" cy="400"/>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P</a:t>
              </a:r>
              <a:r>
                <a:rPr lang="en-US" sz="1425" baseline="-25000">
                  <a:solidFill>
                    <a:srgbClr val="FF0000"/>
                  </a:solidFill>
                  <a:latin typeface="Helvetica" pitchFamily="32" charset="0"/>
                </a:rPr>
                <a:t>3</a:t>
              </a:r>
              <a:endParaRPr lang="en-US" sz="1425">
                <a:solidFill>
                  <a:srgbClr val="FF0000"/>
                </a:solidFill>
                <a:latin typeface="Helvetica" pitchFamily="32" charset="0"/>
              </a:endParaRPr>
            </a:p>
          </p:txBody>
        </p:sp>
        <p:sp>
          <p:nvSpPr>
            <p:cNvPr id="10" name="Text Box 40"/>
            <p:cNvSpPr txBox="1">
              <a:spLocks noChangeArrowheads="1"/>
            </p:cNvSpPr>
            <p:nvPr/>
          </p:nvSpPr>
          <p:spPr bwMode="auto">
            <a:xfrm flipH="1">
              <a:off x="1450" y="2326"/>
              <a:ext cx="274" cy="400"/>
            </a:xfrm>
            <a:prstGeom prst="rect">
              <a:avLst/>
            </a:prstGeom>
            <a:noFill/>
            <a:ln w="9525">
              <a:noFill/>
              <a:miter lim="800000"/>
              <a:headEnd/>
              <a:tailEnd/>
            </a:ln>
          </p:spPr>
          <p:txBody>
            <a:bodyPr wrap="none" anchor="ctr">
              <a:spAutoFit/>
            </a:bodyPr>
            <a:lstStyle/>
            <a:p>
              <a:pPr algn="ctr">
                <a:spcBef>
                  <a:spcPct val="50000"/>
                </a:spcBef>
              </a:pPr>
              <a:r>
                <a:rPr lang="en-US" sz="1425" dirty="0">
                  <a:solidFill>
                    <a:srgbClr val="FF0000"/>
                  </a:solidFill>
                  <a:latin typeface="Helvetica" pitchFamily="32" charset="0"/>
                </a:rPr>
                <a:t>P</a:t>
              </a:r>
              <a:r>
                <a:rPr lang="en-US" sz="1425" baseline="-25000" dirty="0">
                  <a:solidFill>
                    <a:srgbClr val="FF0000"/>
                  </a:solidFill>
                  <a:latin typeface="Helvetica" pitchFamily="32" charset="0"/>
                </a:rPr>
                <a:t>5</a:t>
              </a:r>
              <a:endParaRPr lang="en-US" sz="1425" dirty="0">
                <a:solidFill>
                  <a:srgbClr val="FF0000"/>
                </a:solidFill>
                <a:latin typeface="Helvetica" pitchFamily="32" charset="0"/>
              </a:endParaRPr>
            </a:p>
          </p:txBody>
        </p:sp>
        <p:sp>
          <p:nvSpPr>
            <p:cNvPr id="11" name="Line 43"/>
            <p:cNvSpPr>
              <a:spLocks noChangeShapeType="1"/>
            </p:cNvSpPr>
            <p:nvPr/>
          </p:nvSpPr>
          <p:spPr bwMode="auto">
            <a:xfrm flipH="1">
              <a:off x="3174" y="2378"/>
              <a:ext cx="0" cy="384"/>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solidFill>
                  <a:srgbClr val="FF0000"/>
                </a:solidFill>
              </a:endParaRPr>
            </a:p>
          </p:txBody>
        </p:sp>
        <p:sp>
          <p:nvSpPr>
            <p:cNvPr id="12" name="Text Box 48"/>
            <p:cNvSpPr txBox="1">
              <a:spLocks noChangeArrowheads="1"/>
            </p:cNvSpPr>
            <p:nvPr/>
          </p:nvSpPr>
          <p:spPr bwMode="auto">
            <a:xfrm flipH="1">
              <a:off x="1205" y="2732"/>
              <a:ext cx="209" cy="400"/>
            </a:xfrm>
            <a:prstGeom prst="rect">
              <a:avLst/>
            </a:prstGeom>
            <a:noFill/>
            <a:ln w="9525">
              <a:noFill/>
              <a:miter lim="800000"/>
              <a:headEnd/>
              <a:tailEnd/>
            </a:ln>
          </p:spPr>
          <p:txBody>
            <a:bodyPr wrap="none" anchor="ctr">
              <a:spAutoFit/>
            </a:bodyPr>
            <a:lstStyle/>
            <a:p>
              <a:pPr algn="ctr">
                <a:spcBef>
                  <a:spcPct val="50000"/>
                </a:spcBef>
              </a:pPr>
              <a:r>
                <a:rPr lang="en-US" sz="1425" dirty="0">
                  <a:solidFill>
                    <a:srgbClr val="FF0000"/>
                  </a:solidFill>
                  <a:latin typeface="Helvetica" pitchFamily="32" charset="0"/>
                </a:rPr>
                <a:t>1</a:t>
              </a:r>
            </a:p>
          </p:txBody>
        </p:sp>
        <p:sp>
          <p:nvSpPr>
            <p:cNvPr id="13" name="Text Box 49"/>
            <p:cNvSpPr txBox="1">
              <a:spLocks noChangeArrowheads="1"/>
            </p:cNvSpPr>
            <p:nvPr/>
          </p:nvSpPr>
          <p:spPr bwMode="auto">
            <a:xfrm flipH="1">
              <a:off x="3532" y="2733"/>
              <a:ext cx="283" cy="400"/>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18</a:t>
              </a:r>
            </a:p>
          </p:txBody>
        </p:sp>
        <p:sp>
          <p:nvSpPr>
            <p:cNvPr id="14" name="Text Box 50"/>
            <p:cNvSpPr txBox="1">
              <a:spLocks noChangeArrowheads="1"/>
            </p:cNvSpPr>
            <p:nvPr/>
          </p:nvSpPr>
          <p:spPr bwMode="auto">
            <a:xfrm flipH="1">
              <a:off x="862" y="2730"/>
              <a:ext cx="209" cy="400"/>
            </a:xfrm>
            <a:prstGeom prst="rect">
              <a:avLst/>
            </a:prstGeom>
            <a:noFill/>
            <a:ln w="9525">
              <a:noFill/>
              <a:miter lim="800000"/>
              <a:headEnd/>
              <a:tailEnd/>
            </a:ln>
          </p:spPr>
          <p:txBody>
            <a:bodyPr wrap="none" anchor="ctr">
              <a:spAutoFit/>
            </a:bodyPr>
            <a:lstStyle/>
            <a:p>
              <a:pPr algn="ctr">
                <a:spcBef>
                  <a:spcPct val="50000"/>
                </a:spcBef>
              </a:pPr>
              <a:r>
                <a:rPr lang="en-US" sz="1425" dirty="0">
                  <a:solidFill>
                    <a:srgbClr val="FF0000"/>
                  </a:solidFill>
                  <a:latin typeface="Helvetica" pitchFamily="32" charset="0"/>
                </a:rPr>
                <a:t>0</a:t>
              </a:r>
            </a:p>
          </p:txBody>
        </p:sp>
        <p:sp>
          <p:nvSpPr>
            <p:cNvPr id="15" name="Line 52"/>
            <p:cNvSpPr>
              <a:spLocks noChangeShapeType="1"/>
            </p:cNvSpPr>
            <p:nvPr/>
          </p:nvSpPr>
          <p:spPr bwMode="auto">
            <a:xfrm flipH="1">
              <a:off x="3683" y="2373"/>
              <a:ext cx="0" cy="384"/>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solidFill>
                  <a:srgbClr val="FF0000"/>
                </a:solidFill>
              </a:endParaRPr>
            </a:p>
          </p:txBody>
        </p:sp>
        <p:sp>
          <p:nvSpPr>
            <p:cNvPr id="16" name="Text Box 64"/>
            <p:cNvSpPr txBox="1">
              <a:spLocks noChangeArrowheads="1"/>
            </p:cNvSpPr>
            <p:nvPr/>
          </p:nvSpPr>
          <p:spPr bwMode="auto">
            <a:xfrm flipH="1">
              <a:off x="3041" y="2732"/>
              <a:ext cx="283" cy="400"/>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16</a:t>
              </a:r>
            </a:p>
          </p:txBody>
        </p:sp>
        <p:sp>
          <p:nvSpPr>
            <p:cNvPr id="17" name="Line 69"/>
            <p:cNvSpPr>
              <a:spLocks noChangeShapeType="1"/>
            </p:cNvSpPr>
            <p:nvPr/>
          </p:nvSpPr>
          <p:spPr bwMode="auto">
            <a:xfrm flipH="1">
              <a:off x="1313" y="2374"/>
              <a:ext cx="5" cy="399"/>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solidFill>
                  <a:srgbClr val="FF0000"/>
                </a:solidFill>
              </a:endParaRPr>
            </a:p>
          </p:txBody>
        </p:sp>
        <p:sp>
          <p:nvSpPr>
            <p:cNvPr id="18" name="Text Box 70"/>
            <p:cNvSpPr txBox="1">
              <a:spLocks noChangeArrowheads="1"/>
            </p:cNvSpPr>
            <p:nvPr/>
          </p:nvSpPr>
          <p:spPr bwMode="auto">
            <a:xfrm flipH="1">
              <a:off x="3674" y="2326"/>
              <a:ext cx="274" cy="400"/>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P</a:t>
              </a:r>
              <a:r>
                <a:rPr lang="en-US" sz="1425" baseline="-25000">
                  <a:solidFill>
                    <a:srgbClr val="FF0000"/>
                  </a:solidFill>
                  <a:latin typeface="Helvetica" pitchFamily="32" charset="0"/>
                </a:rPr>
                <a:t>4</a:t>
              </a:r>
              <a:endParaRPr lang="en-US" sz="1425">
                <a:solidFill>
                  <a:srgbClr val="FF0000"/>
                </a:solidFill>
                <a:latin typeface="Helvetica" pitchFamily="32" charset="0"/>
              </a:endParaRPr>
            </a:p>
          </p:txBody>
        </p:sp>
        <p:sp>
          <p:nvSpPr>
            <p:cNvPr id="19" name="Text Box 73"/>
            <p:cNvSpPr txBox="1">
              <a:spLocks noChangeArrowheads="1"/>
            </p:cNvSpPr>
            <p:nvPr/>
          </p:nvSpPr>
          <p:spPr bwMode="auto">
            <a:xfrm flipH="1">
              <a:off x="3842" y="2733"/>
              <a:ext cx="283" cy="400"/>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19</a:t>
              </a:r>
            </a:p>
          </p:txBody>
        </p:sp>
        <p:sp>
          <p:nvSpPr>
            <p:cNvPr id="20" name="Line 43"/>
            <p:cNvSpPr>
              <a:spLocks noChangeShapeType="1"/>
            </p:cNvSpPr>
            <p:nvPr/>
          </p:nvSpPr>
          <p:spPr bwMode="auto">
            <a:xfrm flipH="1">
              <a:off x="1925" y="2366"/>
              <a:ext cx="0" cy="384"/>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solidFill>
                  <a:srgbClr val="FF0000"/>
                </a:solidFill>
              </a:endParaRPr>
            </a:p>
          </p:txBody>
        </p:sp>
        <p:sp>
          <p:nvSpPr>
            <p:cNvPr id="21" name="Text Box 64"/>
            <p:cNvSpPr txBox="1">
              <a:spLocks noChangeArrowheads="1"/>
            </p:cNvSpPr>
            <p:nvPr/>
          </p:nvSpPr>
          <p:spPr bwMode="auto">
            <a:xfrm flipH="1">
              <a:off x="1822" y="2730"/>
              <a:ext cx="209" cy="400"/>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6</a:t>
              </a:r>
            </a:p>
          </p:txBody>
        </p:sp>
        <p:sp>
          <p:nvSpPr>
            <p:cNvPr id="22" name="Text Box 39"/>
            <p:cNvSpPr txBox="1">
              <a:spLocks noChangeArrowheads="1"/>
            </p:cNvSpPr>
            <p:nvPr/>
          </p:nvSpPr>
          <p:spPr bwMode="auto">
            <a:xfrm flipH="1">
              <a:off x="2521" y="2325"/>
              <a:ext cx="274" cy="400"/>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P</a:t>
              </a:r>
              <a:r>
                <a:rPr lang="en-US" sz="1425" baseline="-25000">
                  <a:solidFill>
                    <a:srgbClr val="FF0000"/>
                  </a:solidFill>
                  <a:latin typeface="Helvetica" pitchFamily="32" charset="0"/>
                </a:rPr>
                <a:t>1</a:t>
              </a:r>
              <a:endParaRPr lang="en-US" sz="1425">
                <a:solidFill>
                  <a:srgbClr val="FF0000"/>
                </a:solidFill>
                <a:latin typeface="Helvetica" pitchFamily="32" charset="0"/>
              </a:endParaRPr>
            </a:p>
          </p:txBody>
        </p:sp>
      </p:grpSp>
    </p:spTree>
    <p:extLst>
      <p:ext uri="{BB962C8B-B14F-4D97-AF65-F5344CB8AC3E}">
        <p14:creationId xmlns:p14="http://schemas.microsoft.com/office/powerpoint/2010/main" val="3382236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21336" y="0"/>
            <a:ext cx="7886700" cy="994172"/>
          </a:xfrm>
        </p:spPr>
        <p:txBody>
          <a:bodyPr>
            <a:normAutofit/>
          </a:bodyPr>
          <a:lstStyle/>
          <a:p>
            <a:pPr algn="l" eaLnBrk="1" hangingPunct="1"/>
            <a:r>
              <a:rPr lang="en-US" sz="3000" dirty="0">
                <a:latin typeface="Times New Roman" panose="02020603050405020304" pitchFamily="18" charset="0"/>
                <a:cs typeface="Times New Roman" panose="02020603050405020304" pitchFamily="18" charset="0"/>
              </a:rPr>
              <a:t>Example-1(Non preemptive Priority Scheduling)</a:t>
            </a:r>
          </a:p>
        </p:txBody>
      </p:sp>
      <p:sp>
        <p:nvSpPr>
          <p:cNvPr id="5" name="Rectangle 36"/>
          <p:cNvSpPr>
            <a:spLocks noGrp="1" noChangeArrowheads="1"/>
          </p:cNvSpPr>
          <p:nvPr>
            <p:ph idx="1"/>
          </p:nvPr>
        </p:nvSpPr>
        <p:spPr>
          <a:xfrm>
            <a:off x="152400" y="1066800"/>
            <a:ext cx="8763000" cy="5334000"/>
          </a:xfrm>
        </p:spPr>
        <p:txBody>
          <a:bodyPr>
            <a:noAutofit/>
          </a:bodyPr>
          <a:lstStyle/>
          <a:p>
            <a:pPr>
              <a:buNone/>
              <a:tabLst>
                <a:tab pos="1714500" algn="ctr"/>
                <a:tab pos="3483769" algn="ctr"/>
                <a:tab pos="5507831" algn="ctr"/>
              </a:tabLst>
            </a:pPr>
            <a:r>
              <a:rPr lang="en-US" dirty="0"/>
              <a:t>		   </a:t>
            </a:r>
            <a:r>
              <a:rPr lang="en-US" u="sng" dirty="0"/>
              <a:t>Process  </a:t>
            </a:r>
            <a:r>
              <a:rPr lang="en-US" dirty="0"/>
              <a:t>           </a:t>
            </a:r>
            <a:r>
              <a:rPr lang="en-US" u="sng" dirty="0"/>
              <a:t>  Burst      Time</a:t>
            </a:r>
            <a:r>
              <a:rPr lang="en-US" dirty="0"/>
              <a:t>                  </a:t>
            </a:r>
            <a:r>
              <a:rPr lang="en-US" u="sng" dirty="0"/>
              <a:t>Priority</a:t>
            </a:r>
            <a:endParaRPr lang="en-US" dirty="0"/>
          </a:p>
          <a:p>
            <a:pPr>
              <a:buNone/>
              <a:tabLst>
                <a:tab pos="1714500" algn="ctr"/>
                <a:tab pos="3483769" algn="ctr"/>
                <a:tab pos="5507831" algn="ctr"/>
              </a:tabLst>
            </a:pPr>
            <a:r>
              <a:rPr lang="en-US" dirty="0"/>
              <a:t>	        </a:t>
            </a:r>
            <a:r>
              <a:rPr lang="en-US" i="1" dirty="0"/>
              <a:t>P</a:t>
            </a:r>
            <a:r>
              <a:rPr lang="en-US" i="1" baseline="-25000" dirty="0"/>
              <a:t>1</a:t>
            </a:r>
            <a:r>
              <a:rPr lang="en-US" dirty="0"/>
              <a:t>	                          1</a:t>
            </a:r>
            <a:r>
              <a:rPr lang="en-US" dirty="0">
                <a:solidFill>
                  <a:srgbClr val="000000"/>
                </a:solidFill>
              </a:rPr>
              <a:t>0</a:t>
            </a:r>
            <a:r>
              <a:rPr lang="en-US" dirty="0"/>
              <a:t>	                                         3</a:t>
            </a:r>
          </a:p>
          <a:p>
            <a:pPr>
              <a:buNone/>
              <a:tabLst>
                <a:tab pos="1714500" algn="ctr"/>
                <a:tab pos="3483769" algn="ctr"/>
                <a:tab pos="5507831" algn="ctr"/>
              </a:tabLst>
            </a:pPr>
            <a:r>
              <a:rPr lang="en-US" dirty="0"/>
              <a:t>	       </a:t>
            </a:r>
            <a:r>
              <a:rPr lang="en-US" i="1" dirty="0"/>
              <a:t>P</a:t>
            </a:r>
            <a:r>
              <a:rPr lang="en-US" i="1" baseline="-25000" dirty="0"/>
              <a:t>2 	 </a:t>
            </a:r>
            <a:r>
              <a:rPr lang="en-US" i="1" dirty="0"/>
              <a:t>                          </a:t>
            </a:r>
            <a:r>
              <a:rPr lang="en-US" dirty="0">
                <a:solidFill>
                  <a:srgbClr val="000000"/>
                </a:solidFill>
              </a:rPr>
              <a:t>1</a:t>
            </a:r>
            <a:r>
              <a:rPr lang="en-US" dirty="0"/>
              <a:t>	                                          1</a:t>
            </a:r>
          </a:p>
          <a:p>
            <a:pPr>
              <a:buNone/>
              <a:tabLst>
                <a:tab pos="1714500" algn="ctr"/>
                <a:tab pos="3483769" algn="ctr"/>
                <a:tab pos="5507831" algn="ctr"/>
              </a:tabLst>
            </a:pPr>
            <a:r>
              <a:rPr lang="en-US" dirty="0"/>
              <a:t>	       </a:t>
            </a:r>
            <a:r>
              <a:rPr lang="en-US" i="1" dirty="0"/>
              <a:t>P</a:t>
            </a:r>
            <a:r>
              <a:rPr lang="en-US" i="1" baseline="-25000" dirty="0"/>
              <a:t>3</a:t>
            </a:r>
            <a:r>
              <a:rPr lang="en-US" dirty="0"/>
              <a:t>	                           </a:t>
            </a:r>
            <a:r>
              <a:rPr lang="en-US" dirty="0">
                <a:solidFill>
                  <a:srgbClr val="000000"/>
                </a:solidFill>
              </a:rPr>
              <a:t>2</a:t>
            </a:r>
            <a:r>
              <a:rPr lang="en-US" dirty="0"/>
              <a:t>	                                          4</a:t>
            </a:r>
          </a:p>
          <a:p>
            <a:pPr>
              <a:buNone/>
              <a:tabLst>
                <a:tab pos="1714500" algn="ctr"/>
                <a:tab pos="3483769" algn="ctr"/>
                <a:tab pos="5507831" algn="ctr"/>
              </a:tabLst>
            </a:pPr>
            <a:r>
              <a:rPr lang="en-US" dirty="0"/>
              <a:t>	       </a:t>
            </a:r>
            <a:r>
              <a:rPr lang="en-US" i="1" dirty="0"/>
              <a:t>P</a:t>
            </a:r>
            <a:r>
              <a:rPr lang="en-US" i="1" baseline="-25000" dirty="0"/>
              <a:t>4</a:t>
            </a:r>
            <a:r>
              <a:rPr lang="en-US" dirty="0"/>
              <a:t>	                           </a:t>
            </a:r>
            <a:r>
              <a:rPr lang="en-US" dirty="0">
                <a:solidFill>
                  <a:srgbClr val="000000"/>
                </a:solidFill>
              </a:rPr>
              <a:t>1</a:t>
            </a:r>
            <a:r>
              <a:rPr lang="en-US" dirty="0"/>
              <a:t>	                                          5</a:t>
            </a:r>
          </a:p>
          <a:p>
            <a:pPr>
              <a:buNone/>
              <a:tabLst>
                <a:tab pos="1714500" algn="ctr"/>
                <a:tab pos="3483769" algn="ctr"/>
                <a:tab pos="5507831" algn="ctr"/>
              </a:tabLst>
            </a:pPr>
            <a:r>
              <a:rPr lang="en-US" dirty="0"/>
              <a:t>	       </a:t>
            </a:r>
            <a:r>
              <a:rPr lang="en-US" i="1" dirty="0"/>
              <a:t>P</a:t>
            </a:r>
            <a:r>
              <a:rPr lang="en-US" i="1" baseline="-25000" dirty="0"/>
              <a:t>5	                                         </a:t>
            </a:r>
            <a:r>
              <a:rPr lang="en-US" dirty="0"/>
              <a:t>5	                                          2</a:t>
            </a:r>
            <a:endParaRPr lang="en-US" baseline="-25000" dirty="0"/>
          </a:p>
          <a:p>
            <a:pPr>
              <a:tabLst>
                <a:tab pos="1714500" algn="ctr"/>
                <a:tab pos="3483769" algn="ctr"/>
                <a:tab pos="5507831" algn="ctr"/>
              </a:tabLst>
            </a:pPr>
            <a:r>
              <a:rPr lang="en-US" dirty="0"/>
              <a:t>Priority scheduling Gantt Chart</a:t>
            </a:r>
          </a:p>
          <a:p>
            <a:pPr>
              <a:tabLst>
                <a:tab pos="1714500" algn="ctr"/>
                <a:tab pos="3483769" algn="ctr"/>
                <a:tab pos="5507831" algn="ctr"/>
              </a:tabLst>
            </a:pPr>
            <a:r>
              <a:rPr lang="en-IN" dirty="0"/>
              <a:t>Average turn around time=16+1+18+19+6=60/5= 12</a:t>
            </a:r>
            <a:endParaRPr lang="en-US" dirty="0"/>
          </a:p>
          <a:p>
            <a:pPr>
              <a:tabLst>
                <a:tab pos="1714500" algn="ctr"/>
                <a:tab pos="3483769" algn="ctr"/>
                <a:tab pos="5507831" algn="ctr"/>
              </a:tabLst>
            </a:pPr>
            <a:r>
              <a:rPr lang="en-US" dirty="0"/>
              <a:t>Average waiting time =(16-10)+(1-1)+(18-2)+(19-1)+(6-5)= 8.2</a:t>
            </a:r>
            <a:endParaRPr lang="en-US" i="1" baseline="-25000" dirty="0"/>
          </a:p>
        </p:txBody>
      </p:sp>
    </p:spTree>
    <p:extLst>
      <p:ext uri="{BB962C8B-B14F-4D97-AF65-F5344CB8AC3E}">
        <p14:creationId xmlns:p14="http://schemas.microsoft.com/office/powerpoint/2010/main" val="2500917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308181" cy="994172"/>
          </a:xfrm>
        </p:spPr>
        <p:txBody>
          <a:bodyPr>
            <a:normAutofit/>
          </a:bodyPr>
          <a:lstStyle/>
          <a:p>
            <a:r>
              <a:rPr lang="en-US" dirty="0">
                <a:cs typeface="Times New Roman" panose="02020603050405020304" pitchFamily="18" charset="0"/>
              </a:rPr>
              <a:t>Example-2</a:t>
            </a:r>
          </a:p>
        </p:txBody>
      </p:sp>
      <p:sp>
        <p:nvSpPr>
          <p:cNvPr id="4" name="Rectangle 3"/>
          <p:cNvSpPr/>
          <p:nvPr/>
        </p:nvSpPr>
        <p:spPr>
          <a:xfrm>
            <a:off x="514352" y="1835946"/>
            <a:ext cx="7392591" cy="2855397"/>
          </a:xfrm>
          <a:prstGeom prst="rect">
            <a:avLst/>
          </a:prstGeom>
        </p:spPr>
        <p:txBody>
          <a:bodyPr wrap="square">
            <a:spAutoFit/>
          </a:bodyPr>
          <a:lstStyle/>
          <a:p>
            <a:pPr>
              <a:lnSpc>
                <a:spcPct val="90000"/>
              </a:lnSpc>
              <a:tabLst>
                <a:tab pos="2274094" algn="ctr"/>
                <a:tab pos="3476625" algn="ctr"/>
              </a:tabLst>
            </a:pPr>
            <a:r>
              <a:rPr lang="en-US" sz="1200" dirty="0">
                <a:solidFill>
                  <a:schemeClr val="bg1"/>
                </a:solidFill>
              </a:rPr>
              <a:t>		</a:t>
            </a:r>
            <a:endParaRPr lang="en-US" sz="1350" i="1" baseline="-2500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r>
              <a:rPr lang="en-US" sz="1350" dirty="0">
                <a:solidFill>
                  <a:schemeClr val="bg1"/>
                </a:solidFill>
              </a:rPr>
              <a:t>Suppose that the processes arrive in the order: </a:t>
            </a:r>
            <a:r>
              <a:rPr lang="en-US" sz="1350" i="1" dirty="0">
                <a:solidFill>
                  <a:schemeClr val="bg1"/>
                </a:solidFill>
              </a:rPr>
              <a:t>P</a:t>
            </a:r>
            <a:r>
              <a:rPr lang="en-US" sz="1350" i="1" baseline="-25000" dirty="0">
                <a:solidFill>
                  <a:schemeClr val="bg1"/>
                </a:solidFill>
              </a:rPr>
              <a:t>1</a:t>
            </a:r>
            <a:r>
              <a:rPr lang="en-US" sz="1350" dirty="0">
                <a:solidFill>
                  <a:schemeClr val="bg1"/>
                </a:solidFill>
              </a:rPr>
              <a:t> , </a:t>
            </a:r>
            <a:r>
              <a:rPr lang="en-US" sz="1350" i="1" dirty="0">
                <a:solidFill>
                  <a:schemeClr val="bg1"/>
                </a:solidFill>
              </a:rPr>
              <a:t>P</a:t>
            </a:r>
            <a:r>
              <a:rPr lang="en-US" sz="1350" i="1" baseline="-25000" dirty="0">
                <a:solidFill>
                  <a:schemeClr val="bg1"/>
                </a:solidFill>
              </a:rPr>
              <a:t>2</a:t>
            </a:r>
            <a:r>
              <a:rPr lang="en-US" sz="1350" dirty="0">
                <a:solidFill>
                  <a:schemeClr val="bg1"/>
                </a:solidFill>
              </a:rPr>
              <a:t> , </a:t>
            </a:r>
            <a:r>
              <a:rPr lang="en-US" sz="1350" i="1" dirty="0">
                <a:solidFill>
                  <a:schemeClr val="bg1"/>
                </a:solidFill>
              </a:rPr>
              <a:t>P</a:t>
            </a:r>
            <a:r>
              <a:rPr lang="en-US" sz="1350" i="1" baseline="-25000" dirty="0">
                <a:solidFill>
                  <a:schemeClr val="bg1"/>
                </a:solidFill>
              </a:rPr>
              <a:t>3  </a:t>
            </a:r>
            <a:br>
              <a:rPr lang="en-US" sz="1350" i="1" baseline="-25000" dirty="0">
                <a:solidFill>
                  <a:schemeClr val="bg1"/>
                </a:solidFill>
              </a:rPr>
            </a:br>
            <a:br>
              <a:rPr lang="en-US" sz="1200" dirty="0"/>
            </a:br>
            <a:br>
              <a:rPr lang="en-US" sz="1200" dirty="0"/>
            </a:br>
            <a:br>
              <a:rPr lang="en-US" sz="1200" dirty="0"/>
            </a:br>
            <a:br>
              <a:rPr lang="en-US" sz="1200" dirty="0"/>
            </a:br>
            <a:endParaRPr lang="en-US" sz="1200" dirty="0"/>
          </a:p>
          <a:p>
            <a:pPr>
              <a:lnSpc>
                <a:spcPct val="90000"/>
              </a:lnSpc>
              <a:tabLst>
                <a:tab pos="2274094" algn="ctr"/>
                <a:tab pos="3476625" algn="ctr"/>
              </a:tabLst>
            </a:pPr>
            <a:endParaRPr lang="en-US" sz="1650" dirty="0">
              <a:latin typeface="Cambria" panose="02040503050406030204" pitchFamily="18" charset="0"/>
            </a:endParaRPr>
          </a:p>
          <a:p>
            <a:pPr>
              <a:lnSpc>
                <a:spcPct val="90000"/>
              </a:lnSpc>
              <a:tabLst>
                <a:tab pos="2274094" algn="ctr"/>
                <a:tab pos="3476625" algn="ctr"/>
              </a:tabLst>
            </a:pPr>
            <a:endParaRPr lang="en-US" sz="1650" dirty="0">
              <a:latin typeface="Cambria" panose="02040503050406030204" pitchFamily="18" charset="0"/>
            </a:endParaRPr>
          </a:p>
        </p:txBody>
      </p:sp>
      <p:graphicFrame>
        <p:nvGraphicFramePr>
          <p:cNvPr id="3" name="Table 2">
            <a:extLst>
              <a:ext uri="{FF2B5EF4-FFF2-40B4-BE49-F238E27FC236}">
                <a16:creationId xmlns:a16="http://schemas.microsoft.com/office/drawing/2014/main" id="{5DE0E39F-10AB-40AD-A9C8-57CDD113EFF0}"/>
              </a:ext>
            </a:extLst>
          </p:cNvPr>
          <p:cNvGraphicFramePr>
            <a:graphicFrameLocks noGrp="1"/>
          </p:cNvGraphicFramePr>
          <p:nvPr>
            <p:extLst>
              <p:ext uri="{D42A27DB-BD31-4B8C-83A1-F6EECF244321}">
                <p14:modId xmlns:p14="http://schemas.microsoft.com/office/powerpoint/2010/main" val="3231131231"/>
              </p:ext>
            </p:extLst>
          </p:nvPr>
        </p:nvGraphicFramePr>
        <p:xfrm>
          <a:off x="1106099" y="1984829"/>
          <a:ext cx="6096000" cy="21717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89149715"/>
                    </a:ext>
                  </a:extLst>
                </a:gridCol>
                <a:gridCol w="1524000">
                  <a:extLst>
                    <a:ext uri="{9D8B030D-6E8A-4147-A177-3AD203B41FA5}">
                      <a16:colId xmlns:a16="http://schemas.microsoft.com/office/drawing/2014/main" val="809304606"/>
                    </a:ext>
                  </a:extLst>
                </a:gridCol>
                <a:gridCol w="1524000">
                  <a:extLst>
                    <a:ext uri="{9D8B030D-6E8A-4147-A177-3AD203B41FA5}">
                      <a16:colId xmlns:a16="http://schemas.microsoft.com/office/drawing/2014/main" val="888620229"/>
                    </a:ext>
                  </a:extLst>
                </a:gridCol>
                <a:gridCol w="1524000">
                  <a:extLst>
                    <a:ext uri="{9D8B030D-6E8A-4147-A177-3AD203B41FA5}">
                      <a16:colId xmlns:a16="http://schemas.microsoft.com/office/drawing/2014/main" val="3904872910"/>
                    </a:ext>
                  </a:extLst>
                </a:gridCol>
              </a:tblGrid>
              <a:tr h="525780">
                <a:tc>
                  <a:txBody>
                    <a:bodyPr/>
                    <a:lstStyle/>
                    <a:p>
                      <a:r>
                        <a:rPr lang="en-IN" sz="2000" dirty="0">
                          <a:latin typeface="Cambria" panose="02040503050406030204" pitchFamily="18" charset="0"/>
                        </a:rPr>
                        <a:t>Process</a:t>
                      </a:r>
                      <a:endParaRPr lang="en-US" sz="2000" dirty="0">
                        <a:latin typeface="Cambria" panose="02040503050406030204" pitchFamily="18" charset="0"/>
                      </a:endParaRPr>
                    </a:p>
                  </a:txBody>
                  <a:tcPr marL="68580" marR="68580" marT="34290" marB="34290"/>
                </a:tc>
                <a:tc>
                  <a:txBody>
                    <a:bodyPr/>
                    <a:lstStyle/>
                    <a:p>
                      <a:r>
                        <a:rPr lang="en-IN" sz="2000" dirty="0">
                          <a:latin typeface="Cambria" panose="02040503050406030204" pitchFamily="18" charset="0"/>
                        </a:rPr>
                        <a:t>Arrival</a:t>
                      </a:r>
                      <a:r>
                        <a:rPr lang="en-IN" sz="2000" baseline="0" dirty="0">
                          <a:latin typeface="Cambria" panose="02040503050406030204" pitchFamily="18" charset="0"/>
                        </a:rPr>
                        <a:t> time(AT)</a:t>
                      </a:r>
                      <a:endParaRPr lang="en-US" sz="2000" dirty="0">
                        <a:latin typeface="Cambria" panose="02040503050406030204" pitchFamily="18" charset="0"/>
                      </a:endParaRPr>
                    </a:p>
                  </a:txBody>
                  <a:tcPr marL="68580" marR="68580" marT="34290" marB="34290"/>
                </a:tc>
                <a:tc>
                  <a:txBody>
                    <a:bodyPr/>
                    <a:lstStyle/>
                    <a:p>
                      <a:r>
                        <a:rPr lang="en-IN" sz="2000" baseline="0" dirty="0">
                          <a:latin typeface="Cambria" panose="02040503050406030204" pitchFamily="18" charset="0"/>
                        </a:rPr>
                        <a:t>Burst Time (BT)</a:t>
                      </a:r>
                      <a:endParaRPr lang="en-US" sz="2000" dirty="0">
                        <a:latin typeface="Cambria" panose="02040503050406030204" pitchFamily="18" charset="0"/>
                      </a:endParaRPr>
                    </a:p>
                  </a:txBody>
                  <a:tcPr marL="68580" marR="68580" marT="34290" marB="34290"/>
                </a:tc>
                <a:tc>
                  <a:txBody>
                    <a:bodyPr/>
                    <a:lstStyle/>
                    <a:p>
                      <a:r>
                        <a:rPr lang="en-US" sz="2000" dirty="0"/>
                        <a:t>Priority</a:t>
                      </a:r>
                    </a:p>
                  </a:txBody>
                  <a:tcPr marL="68580" marR="68580" marT="34290" marB="34290"/>
                </a:tc>
                <a:extLst>
                  <a:ext uri="{0D108BD9-81ED-4DB2-BD59-A6C34878D82A}">
                    <a16:rowId xmlns:a16="http://schemas.microsoft.com/office/drawing/2014/main" val="331843694"/>
                  </a:ext>
                </a:extLst>
              </a:tr>
              <a:tr h="297180">
                <a:tc>
                  <a:txBody>
                    <a:bodyPr/>
                    <a:lstStyle/>
                    <a:p>
                      <a:r>
                        <a:rPr lang="en-IN" sz="2000" dirty="0">
                          <a:latin typeface="Cambria" panose="02040503050406030204" pitchFamily="18" charset="0"/>
                        </a:rPr>
                        <a:t>P0</a:t>
                      </a:r>
                      <a:endParaRPr lang="en-US" sz="2000" dirty="0">
                        <a:latin typeface="Cambria" panose="02040503050406030204" pitchFamily="18" charset="0"/>
                      </a:endParaRPr>
                    </a:p>
                  </a:txBody>
                  <a:tcPr marL="68580" marR="68580" marT="34290" marB="34290"/>
                </a:tc>
                <a:tc>
                  <a:txBody>
                    <a:bodyPr/>
                    <a:lstStyle/>
                    <a:p>
                      <a:r>
                        <a:rPr lang="en-IN" sz="2000" dirty="0">
                          <a:latin typeface="Cambria" panose="02040503050406030204" pitchFamily="18" charset="0"/>
                        </a:rPr>
                        <a:t>0</a:t>
                      </a:r>
                      <a:endParaRPr lang="en-US" sz="2000" dirty="0">
                        <a:latin typeface="Cambria" panose="02040503050406030204" pitchFamily="18" charset="0"/>
                      </a:endParaRPr>
                    </a:p>
                  </a:txBody>
                  <a:tcPr marL="68580" marR="68580" marT="34290" marB="34290"/>
                </a:tc>
                <a:tc>
                  <a:txBody>
                    <a:bodyPr/>
                    <a:lstStyle/>
                    <a:p>
                      <a:r>
                        <a:rPr lang="en-US" sz="2000" dirty="0">
                          <a:latin typeface="Cambria" panose="02040503050406030204" pitchFamily="18" charset="0"/>
                        </a:rPr>
                        <a:t>10</a:t>
                      </a:r>
                    </a:p>
                  </a:txBody>
                  <a:tcPr marL="68580" marR="68580" marT="34290" marB="34290"/>
                </a:tc>
                <a:tc>
                  <a:txBody>
                    <a:bodyPr/>
                    <a:lstStyle/>
                    <a:p>
                      <a:r>
                        <a:rPr lang="en-US" sz="2000" dirty="0"/>
                        <a:t>5</a:t>
                      </a:r>
                    </a:p>
                  </a:txBody>
                  <a:tcPr marL="68580" marR="68580" marT="34290" marB="34290"/>
                </a:tc>
                <a:extLst>
                  <a:ext uri="{0D108BD9-81ED-4DB2-BD59-A6C34878D82A}">
                    <a16:rowId xmlns:a16="http://schemas.microsoft.com/office/drawing/2014/main" val="2908997516"/>
                  </a:ext>
                </a:extLst>
              </a:tr>
              <a:tr h="297180">
                <a:tc>
                  <a:txBody>
                    <a:bodyPr/>
                    <a:lstStyle/>
                    <a:p>
                      <a:r>
                        <a:rPr lang="en-IN" sz="2000" dirty="0">
                          <a:latin typeface="Cambria" panose="02040503050406030204" pitchFamily="18" charset="0"/>
                        </a:rPr>
                        <a:t>P1</a:t>
                      </a:r>
                      <a:endParaRPr lang="en-US" sz="2000" dirty="0">
                        <a:latin typeface="Cambria" panose="02040503050406030204" pitchFamily="18" charset="0"/>
                      </a:endParaRPr>
                    </a:p>
                  </a:txBody>
                  <a:tcPr marL="68580" marR="68580" marT="34290" marB="34290"/>
                </a:tc>
                <a:tc>
                  <a:txBody>
                    <a:bodyPr/>
                    <a:lstStyle/>
                    <a:p>
                      <a:r>
                        <a:rPr lang="en-IN" sz="2000" dirty="0">
                          <a:latin typeface="Cambria" panose="02040503050406030204" pitchFamily="18" charset="0"/>
                        </a:rPr>
                        <a:t>1</a:t>
                      </a:r>
                      <a:endParaRPr lang="en-US" sz="2000" dirty="0">
                        <a:latin typeface="Cambria" panose="02040503050406030204" pitchFamily="18" charset="0"/>
                      </a:endParaRPr>
                    </a:p>
                  </a:txBody>
                  <a:tcPr marL="68580" marR="68580" marT="34290" marB="34290"/>
                </a:tc>
                <a:tc>
                  <a:txBody>
                    <a:bodyPr/>
                    <a:lstStyle/>
                    <a:p>
                      <a:r>
                        <a:rPr lang="en-US" sz="2000" dirty="0">
                          <a:latin typeface="Cambria" panose="02040503050406030204" pitchFamily="18" charset="0"/>
                        </a:rPr>
                        <a:t>6</a:t>
                      </a:r>
                    </a:p>
                  </a:txBody>
                  <a:tcPr marL="68580" marR="68580" marT="34290" marB="34290"/>
                </a:tc>
                <a:tc>
                  <a:txBody>
                    <a:bodyPr/>
                    <a:lstStyle/>
                    <a:p>
                      <a:r>
                        <a:rPr lang="en-US" sz="2000" dirty="0"/>
                        <a:t>4</a:t>
                      </a:r>
                    </a:p>
                  </a:txBody>
                  <a:tcPr marL="68580" marR="68580" marT="34290" marB="34290"/>
                </a:tc>
                <a:extLst>
                  <a:ext uri="{0D108BD9-81ED-4DB2-BD59-A6C34878D82A}">
                    <a16:rowId xmlns:a16="http://schemas.microsoft.com/office/drawing/2014/main" val="1784985931"/>
                  </a:ext>
                </a:extLst>
              </a:tr>
              <a:tr h="297180">
                <a:tc>
                  <a:txBody>
                    <a:bodyPr/>
                    <a:lstStyle/>
                    <a:p>
                      <a:r>
                        <a:rPr lang="en-IN" sz="2000" dirty="0">
                          <a:latin typeface="Cambria" panose="02040503050406030204" pitchFamily="18" charset="0"/>
                        </a:rPr>
                        <a:t>P2</a:t>
                      </a:r>
                      <a:endParaRPr lang="en-US" sz="2000" dirty="0">
                        <a:latin typeface="Cambria" panose="02040503050406030204" pitchFamily="18" charset="0"/>
                      </a:endParaRPr>
                    </a:p>
                  </a:txBody>
                  <a:tcPr marL="68580" marR="68580" marT="34290" marB="34290"/>
                </a:tc>
                <a:tc>
                  <a:txBody>
                    <a:bodyPr/>
                    <a:lstStyle/>
                    <a:p>
                      <a:r>
                        <a:rPr lang="en-IN" sz="2000" dirty="0">
                          <a:latin typeface="Cambria" panose="02040503050406030204" pitchFamily="18" charset="0"/>
                        </a:rPr>
                        <a:t>3</a:t>
                      </a:r>
                      <a:endParaRPr lang="en-US" sz="2000" dirty="0">
                        <a:latin typeface="Cambria" panose="02040503050406030204" pitchFamily="18" charset="0"/>
                      </a:endParaRPr>
                    </a:p>
                  </a:txBody>
                  <a:tcPr marL="68580" marR="68580" marT="34290" marB="34290"/>
                </a:tc>
                <a:tc>
                  <a:txBody>
                    <a:bodyPr/>
                    <a:lstStyle/>
                    <a:p>
                      <a:r>
                        <a:rPr lang="en-US" sz="2000" dirty="0">
                          <a:latin typeface="Cambria" panose="02040503050406030204" pitchFamily="18" charset="0"/>
                        </a:rPr>
                        <a:t>2</a:t>
                      </a:r>
                    </a:p>
                  </a:txBody>
                  <a:tcPr marL="68580" marR="68580" marT="34290" marB="34290"/>
                </a:tc>
                <a:tc>
                  <a:txBody>
                    <a:bodyPr/>
                    <a:lstStyle/>
                    <a:p>
                      <a:r>
                        <a:rPr lang="en-US" sz="2000" dirty="0"/>
                        <a:t>2</a:t>
                      </a:r>
                    </a:p>
                  </a:txBody>
                  <a:tcPr marL="68580" marR="68580" marT="34290" marB="34290"/>
                </a:tc>
                <a:extLst>
                  <a:ext uri="{0D108BD9-81ED-4DB2-BD59-A6C34878D82A}">
                    <a16:rowId xmlns:a16="http://schemas.microsoft.com/office/drawing/2014/main" val="1013422658"/>
                  </a:ext>
                </a:extLst>
              </a:tr>
              <a:tr h="297180">
                <a:tc>
                  <a:txBody>
                    <a:bodyPr/>
                    <a:lstStyle/>
                    <a:p>
                      <a:r>
                        <a:rPr lang="en-IN" sz="2000" dirty="0">
                          <a:latin typeface="Cambria" panose="02040503050406030204" pitchFamily="18" charset="0"/>
                        </a:rPr>
                        <a:t>P3</a:t>
                      </a:r>
                      <a:endParaRPr lang="en-US" sz="2000" dirty="0">
                        <a:latin typeface="Cambria" panose="02040503050406030204" pitchFamily="18" charset="0"/>
                      </a:endParaRPr>
                    </a:p>
                  </a:txBody>
                  <a:tcPr marL="68580" marR="68580" marT="34290" marB="34290"/>
                </a:tc>
                <a:tc>
                  <a:txBody>
                    <a:bodyPr/>
                    <a:lstStyle/>
                    <a:p>
                      <a:r>
                        <a:rPr lang="en-IN" sz="2000" dirty="0">
                          <a:latin typeface="Cambria" panose="02040503050406030204" pitchFamily="18" charset="0"/>
                        </a:rPr>
                        <a:t>5</a:t>
                      </a:r>
                      <a:endParaRPr lang="en-US" sz="2000" dirty="0">
                        <a:latin typeface="Cambria" panose="02040503050406030204" pitchFamily="18" charset="0"/>
                      </a:endParaRPr>
                    </a:p>
                  </a:txBody>
                  <a:tcPr marL="68580" marR="68580" marT="34290" marB="34290"/>
                </a:tc>
                <a:tc>
                  <a:txBody>
                    <a:bodyPr/>
                    <a:lstStyle/>
                    <a:p>
                      <a:r>
                        <a:rPr lang="en-US" sz="2000" dirty="0">
                          <a:latin typeface="Cambria" panose="02040503050406030204" pitchFamily="18" charset="0"/>
                        </a:rPr>
                        <a:t>4</a:t>
                      </a:r>
                    </a:p>
                  </a:txBody>
                  <a:tcPr marL="68580" marR="68580" marT="34290" marB="34290"/>
                </a:tc>
                <a:tc>
                  <a:txBody>
                    <a:bodyPr/>
                    <a:lstStyle/>
                    <a:p>
                      <a:r>
                        <a:rPr lang="en-US" sz="2000" dirty="0"/>
                        <a:t>0</a:t>
                      </a:r>
                    </a:p>
                  </a:txBody>
                  <a:tcPr marL="68580" marR="68580" marT="34290" marB="34290"/>
                </a:tc>
                <a:extLst>
                  <a:ext uri="{0D108BD9-81ED-4DB2-BD59-A6C34878D82A}">
                    <a16:rowId xmlns:a16="http://schemas.microsoft.com/office/drawing/2014/main" val="4070366235"/>
                  </a:ext>
                </a:extLst>
              </a:tr>
            </a:tbl>
          </a:graphicData>
        </a:graphic>
      </p:graphicFrame>
      <p:sp>
        <p:nvSpPr>
          <p:cNvPr id="5" name="TextBox 4"/>
          <p:cNvSpPr txBox="1"/>
          <p:nvPr/>
        </p:nvSpPr>
        <p:spPr>
          <a:xfrm>
            <a:off x="685800" y="1295400"/>
            <a:ext cx="5867400" cy="461665"/>
          </a:xfrm>
          <a:prstGeom prst="rect">
            <a:avLst/>
          </a:prstGeom>
          <a:noFill/>
        </p:spPr>
        <p:txBody>
          <a:bodyPr wrap="square" rtlCol="0">
            <a:spAutoFit/>
          </a:bodyPr>
          <a:lstStyle/>
          <a:p>
            <a:r>
              <a:rPr lang="en-US" sz="2400" dirty="0">
                <a:cs typeface="Times New Roman" panose="02020603050405020304" pitchFamily="18" charset="0"/>
              </a:rPr>
              <a:t>- Non preemptive Priority Scheduling</a:t>
            </a:r>
            <a:endParaRPr lang="en-US" sz="2400" dirty="0"/>
          </a:p>
        </p:txBody>
      </p:sp>
    </p:spTree>
    <p:extLst>
      <p:ext uri="{BB962C8B-B14F-4D97-AF65-F5344CB8AC3E}">
        <p14:creationId xmlns:p14="http://schemas.microsoft.com/office/powerpoint/2010/main" val="38470112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827" y="908576"/>
            <a:ext cx="7392591" cy="3582519"/>
          </a:xfrm>
          <a:prstGeom prst="rect">
            <a:avLst/>
          </a:prstGeom>
        </p:spPr>
        <p:txBody>
          <a:bodyPr wrap="square">
            <a:spAutoFit/>
          </a:bodyPr>
          <a:lstStyle/>
          <a:p>
            <a:pPr>
              <a:lnSpc>
                <a:spcPct val="90000"/>
              </a:lnSpc>
              <a:tabLst>
                <a:tab pos="2274094" algn="ctr"/>
                <a:tab pos="3476625" algn="ctr"/>
              </a:tabLst>
            </a:pPr>
            <a:r>
              <a:rPr lang="en-US" sz="1600" dirty="0">
                <a:solidFill>
                  <a:schemeClr val="bg1"/>
                </a:solidFill>
              </a:rPr>
              <a:t>		</a:t>
            </a:r>
            <a:endParaRPr lang="en-US" sz="1600" i="1" baseline="-250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r>
              <a:rPr lang="en-US" sz="1600" dirty="0">
                <a:solidFill>
                  <a:schemeClr val="bg1"/>
                </a:solidFill>
              </a:rPr>
              <a:t>Suppose that the processes arrive in the order: </a:t>
            </a:r>
            <a:r>
              <a:rPr lang="en-US" sz="1600" i="1" dirty="0">
                <a:solidFill>
                  <a:schemeClr val="bg1"/>
                </a:solidFill>
              </a:rPr>
              <a:t>P</a:t>
            </a:r>
            <a:r>
              <a:rPr lang="en-US" sz="1600" i="1" baseline="-25000" dirty="0">
                <a:solidFill>
                  <a:schemeClr val="bg1"/>
                </a:solidFill>
              </a:rPr>
              <a:t>1</a:t>
            </a:r>
            <a:r>
              <a:rPr lang="en-US" sz="1600" dirty="0">
                <a:solidFill>
                  <a:schemeClr val="bg1"/>
                </a:solidFill>
              </a:rPr>
              <a:t> , </a:t>
            </a:r>
            <a:r>
              <a:rPr lang="en-US" sz="1600" i="1" dirty="0">
                <a:solidFill>
                  <a:schemeClr val="bg1"/>
                </a:solidFill>
              </a:rPr>
              <a:t>P</a:t>
            </a:r>
            <a:r>
              <a:rPr lang="en-US" sz="1600" i="1" baseline="-25000" dirty="0">
                <a:solidFill>
                  <a:schemeClr val="bg1"/>
                </a:solidFill>
              </a:rPr>
              <a:t>2</a:t>
            </a:r>
            <a:r>
              <a:rPr lang="en-US" sz="1600" dirty="0">
                <a:solidFill>
                  <a:schemeClr val="bg1"/>
                </a:solidFill>
              </a:rPr>
              <a:t> , </a:t>
            </a:r>
            <a:r>
              <a:rPr lang="en-US" sz="1600" i="1" dirty="0">
                <a:solidFill>
                  <a:schemeClr val="bg1"/>
                </a:solidFill>
              </a:rPr>
              <a:t>P</a:t>
            </a:r>
            <a:r>
              <a:rPr lang="en-US" sz="1600" i="1" baseline="-25000" dirty="0">
                <a:solidFill>
                  <a:schemeClr val="bg1"/>
                </a:solidFill>
              </a:rPr>
              <a:t>3  </a:t>
            </a:r>
            <a:br>
              <a:rPr lang="en-US" sz="1600" i="1" baseline="-25000" dirty="0">
                <a:solidFill>
                  <a:schemeClr val="bg1"/>
                </a:solidFill>
              </a:rPr>
            </a:br>
            <a:br>
              <a:rPr lang="en-US" sz="1600" dirty="0"/>
            </a:br>
            <a:br>
              <a:rPr lang="en-US" sz="1600" dirty="0"/>
            </a:br>
            <a:br>
              <a:rPr lang="en-US" sz="1600" dirty="0"/>
            </a:br>
            <a:br>
              <a:rPr lang="en-US" sz="1600" dirty="0"/>
            </a:br>
            <a:r>
              <a:rPr lang="en-US" sz="2000" dirty="0">
                <a:latin typeface="Cambria" panose="02040503050406030204" pitchFamily="18" charset="0"/>
              </a:rPr>
              <a:t>Average waiting time</a:t>
            </a:r>
            <a:r>
              <a:rPr lang="en-US" sz="2000" dirty="0">
                <a:latin typeface="Cambria" panose="02040503050406030204" pitchFamily="18" charset="0"/>
                <a:sym typeface="Wingdings" panose="05000000000000000000" pitchFamily="2" charset="2"/>
              </a:rPr>
              <a:t>: (0+15+11+5)/4= 7.75</a:t>
            </a:r>
          </a:p>
          <a:p>
            <a:pPr>
              <a:lnSpc>
                <a:spcPct val="90000"/>
              </a:lnSpc>
              <a:tabLst>
                <a:tab pos="2274094" algn="ctr"/>
                <a:tab pos="3476625" algn="ctr"/>
              </a:tabLst>
            </a:pPr>
            <a:endParaRPr lang="en-US" sz="2000" dirty="0">
              <a:latin typeface="Cambria" panose="02040503050406030204" pitchFamily="18" charset="0"/>
            </a:endParaRPr>
          </a:p>
          <a:p>
            <a:pPr>
              <a:lnSpc>
                <a:spcPct val="90000"/>
              </a:lnSpc>
              <a:tabLst>
                <a:tab pos="2274094" algn="ctr"/>
                <a:tab pos="3476625" algn="ctr"/>
              </a:tabLst>
            </a:pPr>
            <a:r>
              <a:rPr lang="en-US" sz="2000" dirty="0">
                <a:latin typeface="Cambria" panose="02040503050406030204" pitchFamily="18" charset="0"/>
              </a:rPr>
              <a:t>Average Turn Around time: (10+21+13+9)/4 =13.25 </a:t>
            </a:r>
            <a:endParaRPr lang="en-US" sz="2000" dirty="0">
              <a:solidFill>
                <a:schemeClr val="bg1"/>
              </a:solidFill>
              <a:latin typeface="Cambria" panose="020405030504060302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562397096"/>
              </p:ext>
            </p:extLst>
          </p:nvPr>
        </p:nvGraphicFramePr>
        <p:xfrm>
          <a:off x="615867" y="1150817"/>
          <a:ext cx="7889468" cy="2045078"/>
        </p:xfrm>
        <a:graphic>
          <a:graphicData uri="http://schemas.openxmlformats.org/drawingml/2006/table">
            <a:tbl>
              <a:tblPr firstRow="1" bandRow="1">
                <a:tableStyleId>{5C22544A-7EE6-4342-B048-85BDC9FD1C3A}</a:tableStyleId>
              </a:tblPr>
              <a:tblGrid>
                <a:gridCol w="741638">
                  <a:extLst>
                    <a:ext uri="{9D8B030D-6E8A-4147-A177-3AD203B41FA5}">
                      <a16:colId xmlns:a16="http://schemas.microsoft.com/office/drawing/2014/main" val="20000"/>
                    </a:ext>
                  </a:extLst>
                </a:gridCol>
                <a:gridCol w="918482">
                  <a:extLst>
                    <a:ext uri="{9D8B030D-6E8A-4147-A177-3AD203B41FA5}">
                      <a16:colId xmlns:a16="http://schemas.microsoft.com/office/drawing/2014/main" val="20001"/>
                    </a:ext>
                  </a:extLst>
                </a:gridCol>
                <a:gridCol w="832757">
                  <a:extLst>
                    <a:ext uri="{9D8B030D-6E8A-4147-A177-3AD203B41FA5}">
                      <a16:colId xmlns:a16="http://schemas.microsoft.com/office/drawing/2014/main" val="20002"/>
                    </a:ext>
                  </a:extLst>
                </a:gridCol>
                <a:gridCol w="673553">
                  <a:extLst>
                    <a:ext uri="{9D8B030D-6E8A-4147-A177-3AD203B41FA5}">
                      <a16:colId xmlns:a16="http://schemas.microsoft.com/office/drawing/2014/main" val="2137024112"/>
                    </a:ext>
                  </a:extLst>
                </a:gridCol>
                <a:gridCol w="950008">
                  <a:extLst>
                    <a:ext uri="{9D8B030D-6E8A-4147-A177-3AD203B41FA5}">
                      <a16:colId xmlns:a16="http://schemas.microsoft.com/office/drawing/2014/main" val="20003"/>
                    </a:ext>
                  </a:extLst>
                </a:gridCol>
                <a:gridCol w="1926652">
                  <a:extLst>
                    <a:ext uri="{9D8B030D-6E8A-4147-A177-3AD203B41FA5}">
                      <a16:colId xmlns:a16="http://schemas.microsoft.com/office/drawing/2014/main" val="20004"/>
                    </a:ext>
                  </a:extLst>
                </a:gridCol>
                <a:gridCol w="1846378">
                  <a:extLst>
                    <a:ext uri="{9D8B030D-6E8A-4147-A177-3AD203B41FA5}">
                      <a16:colId xmlns:a16="http://schemas.microsoft.com/office/drawing/2014/main" val="20005"/>
                    </a:ext>
                  </a:extLst>
                </a:gridCol>
              </a:tblGrid>
              <a:tr h="856358">
                <a:tc>
                  <a:txBody>
                    <a:bodyPr/>
                    <a:lstStyle/>
                    <a:p>
                      <a:r>
                        <a:rPr lang="en-IN" sz="1500" dirty="0">
                          <a:latin typeface="Cambria" panose="02040503050406030204" pitchFamily="18" charset="0"/>
                        </a:rPr>
                        <a:t>Process</a:t>
                      </a:r>
                      <a:endParaRPr lang="en-US" sz="1500" dirty="0">
                        <a:latin typeface="Cambria" panose="02040503050406030204" pitchFamily="18" charset="0"/>
                      </a:endParaRPr>
                    </a:p>
                  </a:txBody>
                  <a:tcPr marL="68580" marR="68580" marT="34290" marB="34290"/>
                </a:tc>
                <a:tc>
                  <a:txBody>
                    <a:bodyPr/>
                    <a:lstStyle/>
                    <a:p>
                      <a:r>
                        <a:rPr lang="en-IN" sz="1500" dirty="0">
                          <a:latin typeface="Cambria" panose="02040503050406030204" pitchFamily="18" charset="0"/>
                        </a:rPr>
                        <a:t>Arrival</a:t>
                      </a:r>
                      <a:r>
                        <a:rPr lang="en-IN" sz="1500" baseline="0" dirty="0">
                          <a:latin typeface="Cambria" panose="02040503050406030204" pitchFamily="18" charset="0"/>
                        </a:rPr>
                        <a:t> time(AT)</a:t>
                      </a:r>
                      <a:endParaRPr lang="en-US" sz="1500" dirty="0">
                        <a:latin typeface="Cambria" panose="02040503050406030204" pitchFamily="18" charset="0"/>
                      </a:endParaRPr>
                    </a:p>
                  </a:txBody>
                  <a:tcPr marL="68580" marR="68580" marT="34290" marB="34290"/>
                </a:tc>
                <a:tc>
                  <a:txBody>
                    <a:bodyPr/>
                    <a:lstStyle/>
                    <a:p>
                      <a:r>
                        <a:rPr lang="en-IN" sz="1500" baseline="0" dirty="0">
                          <a:latin typeface="Cambria" panose="02040503050406030204" pitchFamily="18" charset="0"/>
                        </a:rPr>
                        <a:t>Burst Time (BT)</a:t>
                      </a:r>
                      <a:endParaRPr lang="en-US" sz="1500" dirty="0">
                        <a:latin typeface="Cambria" panose="02040503050406030204" pitchFamily="18" charset="0"/>
                      </a:endParaRPr>
                    </a:p>
                  </a:txBody>
                  <a:tcPr marL="68580" marR="68580" marT="34290" marB="34290"/>
                </a:tc>
                <a:tc>
                  <a:txBody>
                    <a:bodyPr/>
                    <a:lstStyle/>
                    <a:p>
                      <a:r>
                        <a:rPr lang="en-US" sz="1500" dirty="0">
                          <a:latin typeface="Cambria" panose="02040503050406030204" pitchFamily="18" charset="0"/>
                        </a:rPr>
                        <a:t>Priority</a:t>
                      </a:r>
                    </a:p>
                  </a:txBody>
                  <a:tcPr marL="68580" marR="68580" marT="34290" marB="34290"/>
                </a:tc>
                <a:tc>
                  <a:txBody>
                    <a:bodyPr/>
                    <a:lstStyle/>
                    <a:p>
                      <a:r>
                        <a:rPr lang="en-IN" sz="1500" dirty="0">
                          <a:latin typeface="Cambria" panose="02040503050406030204" pitchFamily="18" charset="0"/>
                        </a:rPr>
                        <a:t>Completion Time (CT)</a:t>
                      </a:r>
                      <a:endParaRPr lang="en-US" sz="1500" dirty="0">
                        <a:latin typeface="Cambria" panose="02040503050406030204" pitchFamily="18" charset="0"/>
                      </a:endParaRPr>
                    </a:p>
                  </a:txBody>
                  <a:tcPr marL="68580" marR="68580" marT="34290" marB="34290"/>
                </a:tc>
                <a:tc>
                  <a:txBody>
                    <a:bodyPr/>
                    <a:lstStyle/>
                    <a:p>
                      <a:r>
                        <a:rPr lang="en-IN" sz="1500" dirty="0">
                          <a:latin typeface="Cambria" panose="02040503050406030204" pitchFamily="18" charset="0"/>
                        </a:rPr>
                        <a:t>Turn Around Time (TAT)</a:t>
                      </a:r>
                    </a:p>
                    <a:p>
                      <a:pPr marL="0" marR="0" indent="0" algn="l" defTabSz="914400" rtl="0" eaLnBrk="1" fontAlgn="auto" latinLnBrk="0" hangingPunct="1">
                        <a:lnSpc>
                          <a:spcPct val="100000"/>
                        </a:lnSpc>
                        <a:spcBef>
                          <a:spcPts val="0"/>
                        </a:spcBef>
                        <a:spcAft>
                          <a:spcPts val="0"/>
                        </a:spcAft>
                        <a:buClrTx/>
                        <a:buSzTx/>
                        <a:buFontTx/>
                        <a:buNone/>
                        <a:tabLst/>
                        <a:defRPr/>
                      </a:pPr>
                      <a:r>
                        <a:rPr lang="en-IN" sz="1500" baseline="0" dirty="0">
                          <a:latin typeface="Cambria" panose="02040503050406030204" pitchFamily="18" charset="0"/>
                        </a:rPr>
                        <a:t>TAT=CT-AT</a:t>
                      </a:r>
                    </a:p>
                  </a:txBody>
                  <a:tcPr marL="68580" marR="68580" marT="34290" marB="34290"/>
                </a:tc>
                <a:tc>
                  <a:txBody>
                    <a:bodyPr/>
                    <a:lstStyle/>
                    <a:p>
                      <a:r>
                        <a:rPr lang="en-IN" sz="1500" dirty="0">
                          <a:latin typeface="Cambria" panose="02040503050406030204" pitchFamily="18" charset="0"/>
                        </a:rPr>
                        <a:t>Waiting Time(WT)</a:t>
                      </a:r>
                    </a:p>
                    <a:p>
                      <a:r>
                        <a:rPr lang="en-IN" sz="1500" dirty="0">
                          <a:latin typeface="Cambria" panose="02040503050406030204" pitchFamily="18" charset="0"/>
                        </a:rPr>
                        <a:t>WT=</a:t>
                      </a:r>
                      <a:r>
                        <a:rPr lang="en-IN" sz="1500" baseline="0" dirty="0">
                          <a:latin typeface="Cambria" panose="02040503050406030204" pitchFamily="18" charset="0"/>
                        </a:rPr>
                        <a:t> TAT-BT</a:t>
                      </a:r>
                      <a:endParaRPr lang="en-US" sz="15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97180">
                <a:tc>
                  <a:txBody>
                    <a:bodyPr/>
                    <a:lstStyle/>
                    <a:p>
                      <a:r>
                        <a:rPr lang="en-IN" sz="1500" dirty="0">
                          <a:latin typeface="Cambria" panose="02040503050406030204" pitchFamily="18" charset="0"/>
                        </a:rPr>
                        <a:t>P0</a:t>
                      </a:r>
                      <a:endParaRPr lang="en-US" sz="1500" dirty="0">
                        <a:latin typeface="Cambria" panose="02040503050406030204" pitchFamily="18" charset="0"/>
                      </a:endParaRPr>
                    </a:p>
                  </a:txBody>
                  <a:tcPr marL="68580" marR="68580" marT="34290" marB="34290"/>
                </a:tc>
                <a:tc>
                  <a:txBody>
                    <a:bodyPr/>
                    <a:lstStyle/>
                    <a:p>
                      <a:r>
                        <a:rPr lang="en-IN" sz="1500" dirty="0">
                          <a:latin typeface="Cambria" panose="02040503050406030204" pitchFamily="18" charset="0"/>
                        </a:rPr>
                        <a:t>0</a:t>
                      </a:r>
                      <a:endParaRPr lang="en-US" sz="1500" dirty="0">
                        <a:latin typeface="Cambria" panose="02040503050406030204" pitchFamily="18" charset="0"/>
                      </a:endParaRPr>
                    </a:p>
                  </a:txBody>
                  <a:tcPr marL="68580" marR="68580" marT="34290" marB="34290"/>
                </a:tc>
                <a:tc>
                  <a:txBody>
                    <a:bodyPr/>
                    <a:lstStyle/>
                    <a:p>
                      <a:r>
                        <a:rPr lang="en-US" sz="1500" dirty="0">
                          <a:latin typeface="Cambria" panose="02040503050406030204" pitchFamily="18" charset="0"/>
                        </a:rPr>
                        <a:t>10</a:t>
                      </a:r>
                    </a:p>
                  </a:txBody>
                  <a:tcPr marL="68580" marR="68580" marT="34290" marB="34290"/>
                </a:tc>
                <a:tc>
                  <a:txBody>
                    <a:bodyPr/>
                    <a:lstStyle/>
                    <a:p>
                      <a:r>
                        <a:rPr lang="en-US" sz="1500" dirty="0">
                          <a:latin typeface="Cambria" panose="02040503050406030204" pitchFamily="18" charset="0"/>
                        </a:rPr>
                        <a:t>5</a:t>
                      </a:r>
                    </a:p>
                  </a:txBody>
                  <a:tcPr marL="68580" marR="68580" marT="34290" marB="34290"/>
                </a:tc>
                <a:tc>
                  <a:txBody>
                    <a:bodyPr/>
                    <a:lstStyle/>
                    <a:p>
                      <a:r>
                        <a:rPr lang="en-US" sz="1500" dirty="0">
                          <a:latin typeface="Cambria" panose="02040503050406030204" pitchFamily="18" charset="0"/>
                        </a:rPr>
                        <a:t>10</a:t>
                      </a:r>
                    </a:p>
                  </a:txBody>
                  <a:tcPr marL="68580" marR="68580" marT="34290" marB="34290"/>
                </a:tc>
                <a:tc>
                  <a:txBody>
                    <a:bodyPr/>
                    <a:lstStyle/>
                    <a:p>
                      <a:r>
                        <a:rPr lang="en-US" sz="1500" dirty="0">
                          <a:latin typeface="Cambria" panose="02040503050406030204" pitchFamily="18" charset="0"/>
                        </a:rPr>
                        <a:t>10</a:t>
                      </a:r>
                    </a:p>
                  </a:txBody>
                  <a:tcPr marL="68580" marR="68580" marT="34290" marB="34290"/>
                </a:tc>
                <a:tc>
                  <a:txBody>
                    <a:bodyPr/>
                    <a:lstStyle/>
                    <a:p>
                      <a:r>
                        <a:rPr lang="en-US" sz="1500" dirty="0">
                          <a:latin typeface="Cambria" panose="02040503050406030204" pitchFamily="18" charset="0"/>
                        </a:rPr>
                        <a:t>0</a:t>
                      </a:r>
                    </a:p>
                  </a:txBody>
                  <a:tcPr marL="68580" marR="68580" marT="34290" marB="34290"/>
                </a:tc>
                <a:extLst>
                  <a:ext uri="{0D108BD9-81ED-4DB2-BD59-A6C34878D82A}">
                    <a16:rowId xmlns:a16="http://schemas.microsoft.com/office/drawing/2014/main" val="10001"/>
                  </a:ext>
                </a:extLst>
              </a:tr>
              <a:tr h="297180">
                <a:tc>
                  <a:txBody>
                    <a:bodyPr/>
                    <a:lstStyle/>
                    <a:p>
                      <a:r>
                        <a:rPr lang="en-IN" sz="1500" dirty="0">
                          <a:latin typeface="Cambria" panose="02040503050406030204" pitchFamily="18" charset="0"/>
                        </a:rPr>
                        <a:t>P1</a:t>
                      </a:r>
                      <a:endParaRPr lang="en-US" sz="1500" dirty="0">
                        <a:latin typeface="Cambria" panose="02040503050406030204" pitchFamily="18" charset="0"/>
                      </a:endParaRPr>
                    </a:p>
                  </a:txBody>
                  <a:tcPr marL="68580" marR="68580" marT="34290" marB="34290"/>
                </a:tc>
                <a:tc>
                  <a:txBody>
                    <a:bodyPr/>
                    <a:lstStyle/>
                    <a:p>
                      <a:r>
                        <a:rPr lang="en-IN" sz="1500" dirty="0">
                          <a:latin typeface="Cambria" panose="02040503050406030204" pitchFamily="18" charset="0"/>
                        </a:rPr>
                        <a:t>1</a:t>
                      </a:r>
                      <a:endParaRPr lang="en-US" sz="1500" dirty="0">
                        <a:latin typeface="Cambria" panose="02040503050406030204" pitchFamily="18" charset="0"/>
                      </a:endParaRPr>
                    </a:p>
                  </a:txBody>
                  <a:tcPr marL="68580" marR="68580" marT="34290" marB="34290"/>
                </a:tc>
                <a:tc>
                  <a:txBody>
                    <a:bodyPr/>
                    <a:lstStyle/>
                    <a:p>
                      <a:r>
                        <a:rPr lang="en-US" sz="1500" dirty="0">
                          <a:latin typeface="Cambria" panose="02040503050406030204" pitchFamily="18" charset="0"/>
                        </a:rPr>
                        <a:t>6</a:t>
                      </a:r>
                    </a:p>
                  </a:txBody>
                  <a:tcPr marL="68580" marR="68580" marT="34290" marB="34290"/>
                </a:tc>
                <a:tc>
                  <a:txBody>
                    <a:bodyPr/>
                    <a:lstStyle/>
                    <a:p>
                      <a:r>
                        <a:rPr lang="en-US" sz="1500" dirty="0">
                          <a:latin typeface="Cambria" panose="02040503050406030204" pitchFamily="18" charset="0"/>
                        </a:rPr>
                        <a:t>4</a:t>
                      </a:r>
                    </a:p>
                  </a:txBody>
                  <a:tcPr marL="68580" marR="68580" marT="34290" marB="34290"/>
                </a:tc>
                <a:tc>
                  <a:txBody>
                    <a:bodyPr/>
                    <a:lstStyle/>
                    <a:p>
                      <a:r>
                        <a:rPr lang="en-US" sz="1500" dirty="0">
                          <a:latin typeface="Cambria" panose="02040503050406030204" pitchFamily="18" charset="0"/>
                        </a:rPr>
                        <a:t>22</a:t>
                      </a:r>
                    </a:p>
                  </a:txBody>
                  <a:tcPr marL="68580" marR="68580" marT="34290" marB="34290"/>
                </a:tc>
                <a:tc>
                  <a:txBody>
                    <a:bodyPr/>
                    <a:lstStyle/>
                    <a:p>
                      <a:r>
                        <a:rPr lang="en-US" sz="1500" dirty="0">
                          <a:latin typeface="Cambria" panose="02040503050406030204" pitchFamily="18" charset="0"/>
                        </a:rPr>
                        <a:t>21</a:t>
                      </a:r>
                    </a:p>
                  </a:txBody>
                  <a:tcPr marL="68580" marR="68580" marT="34290" marB="34290"/>
                </a:tc>
                <a:tc>
                  <a:txBody>
                    <a:bodyPr/>
                    <a:lstStyle/>
                    <a:p>
                      <a:r>
                        <a:rPr lang="en-US" sz="1500" dirty="0">
                          <a:latin typeface="Cambria" panose="02040503050406030204" pitchFamily="18" charset="0"/>
                        </a:rPr>
                        <a:t>15</a:t>
                      </a:r>
                    </a:p>
                  </a:txBody>
                  <a:tcPr marL="68580" marR="68580" marT="34290" marB="34290"/>
                </a:tc>
                <a:extLst>
                  <a:ext uri="{0D108BD9-81ED-4DB2-BD59-A6C34878D82A}">
                    <a16:rowId xmlns:a16="http://schemas.microsoft.com/office/drawing/2014/main" val="10002"/>
                  </a:ext>
                </a:extLst>
              </a:tr>
              <a:tr h="297180">
                <a:tc>
                  <a:txBody>
                    <a:bodyPr/>
                    <a:lstStyle/>
                    <a:p>
                      <a:r>
                        <a:rPr lang="en-IN" sz="1500" dirty="0">
                          <a:latin typeface="Cambria" panose="02040503050406030204" pitchFamily="18" charset="0"/>
                        </a:rPr>
                        <a:t>P2</a:t>
                      </a:r>
                      <a:endParaRPr lang="en-US" sz="1500" dirty="0">
                        <a:latin typeface="Cambria" panose="02040503050406030204" pitchFamily="18" charset="0"/>
                      </a:endParaRPr>
                    </a:p>
                  </a:txBody>
                  <a:tcPr marL="68580" marR="68580" marT="34290" marB="34290"/>
                </a:tc>
                <a:tc>
                  <a:txBody>
                    <a:bodyPr/>
                    <a:lstStyle/>
                    <a:p>
                      <a:r>
                        <a:rPr lang="en-IN" sz="1500" dirty="0">
                          <a:latin typeface="Cambria" panose="02040503050406030204" pitchFamily="18" charset="0"/>
                        </a:rPr>
                        <a:t>3</a:t>
                      </a:r>
                      <a:endParaRPr lang="en-US" sz="1500" dirty="0">
                        <a:latin typeface="Cambria" panose="02040503050406030204" pitchFamily="18" charset="0"/>
                      </a:endParaRPr>
                    </a:p>
                  </a:txBody>
                  <a:tcPr marL="68580" marR="68580" marT="34290" marB="34290"/>
                </a:tc>
                <a:tc>
                  <a:txBody>
                    <a:bodyPr/>
                    <a:lstStyle/>
                    <a:p>
                      <a:r>
                        <a:rPr lang="en-US" sz="1500" dirty="0">
                          <a:latin typeface="Cambria" panose="02040503050406030204" pitchFamily="18" charset="0"/>
                        </a:rPr>
                        <a:t>2</a:t>
                      </a:r>
                    </a:p>
                  </a:txBody>
                  <a:tcPr marL="68580" marR="68580" marT="34290" marB="34290"/>
                </a:tc>
                <a:tc>
                  <a:txBody>
                    <a:bodyPr/>
                    <a:lstStyle/>
                    <a:p>
                      <a:r>
                        <a:rPr lang="en-US" sz="1500" dirty="0">
                          <a:latin typeface="Cambria" panose="02040503050406030204" pitchFamily="18" charset="0"/>
                        </a:rPr>
                        <a:t>2</a:t>
                      </a:r>
                    </a:p>
                  </a:txBody>
                  <a:tcPr marL="68580" marR="68580" marT="34290" marB="34290"/>
                </a:tc>
                <a:tc>
                  <a:txBody>
                    <a:bodyPr/>
                    <a:lstStyle/>
                    <a:p>
                      <a:r>
                        <a:rPr lang="en-US" sz="1500" dirty="0">
                          <a:latin typeface="Cambria" panose="02040503050406030204" pitchFamily="18" charset="0"/>
                        </a:rPr>
                        <a:t>16</a:t>
                      </a:r>
                    </a:p>
                  </a:txBody>
                  <a:tcPr marL="68580" marR="68580" marT="34290" marB="34290"/>
                </a:tc>
                <a:tc>
                  <a:txBody>
                    <a:bodyPr/>
                    <a:lstStyle/>
                    <a:p>
                      <a:r>
                        <a:rPr lang="en-US" sz="1500" dirty="0">
                          <a:latin typeface="Cambria" panose="02040503050406030204" pitchFamily="18" charset="0"/>
                        </a:rPr>
                        <a:t>13</a:t>
                      </a:r>
                    </a:p>
                  </a:txBody>
                  <a:tcPr marL="68580" marR="68580" marT="34290" marB="34290"/>
                </a:tc>
                <a:tc>
                  <a:txBody>
                    <a:bodyPr/>
                    <a:lstStyle/>
                    <a:p>
                      <a:r>
                        <a:rPr lang="en-US" sz="1500" dirty="0">
                          <a:latin typeface="Cambria" panose="02040503050406030204" pitchFamily="18" charset="0"/>
                        </a:rPr>
                        <a:t>11</a:t>
                      </a:r>
                    </a:p>
                  </a:txBody>
                  <a:tcPr marL="68580" marR="68580" marT="34290" marB="34290"/>
                </a:tc>
                <a:extLst>
                  <a:ext uri="{0D108BD9-81ED-4DB2-BD59-A6C34878D82A}">
                    <a16:rowId xmlns:a16="http://schemas.microsoft.com/office/drawing/2014/main" val="10003"/>
                  </a:ext>
                </a:extLst>
              </a:tr>
              <a:tr h="297180">
                <a:tc>
                  <a:txBody>
                    <a:bodyPr/>
                    <a:lstStyle/>
                    <a:p>
                      <a:r>
                        <a:rPr lang="en-IN" sz="1500" dirty="0">
                          <a:latin typeface="Cambria" panose="02040503050406030204" pitchFamily="18" charset="0"/>
                        </a:rPr>
                        <a:t>P3</a:t>
                      </a:r>
                      <a:endParaRPr lang="en-US" sz="1500" dirty="0">
                        <a:latin typeface="Cambria" panose="02040503050406030204" pitchFamily="18" charset="0"/>
                      </a:endParaRPr>
                    </a:p>
                  </a:txBody>
                  <a:tcPr marL="68580" marR="68580" marT="34290" marB="34290"/>
                </a:tc>
                <a:tc>
                  <a:txBody>
                    <a:bodyPr/>
                    <a:lstStyle/>
                    <a:p>
                      <a:r>
                        <a:rPr lang="en-IN" sz="1500" dirty="0">
                          <a:latin typeface="Cambria" panose="02040503050406030204" pitchFamily="18" charset="0"/>
                        </a:rPr>
                        <a:t>5</a:t>
                      </a:r>
                      <a:endParaRPr lang="en-US" sz="1500" dirty="0">
                        <a:latin typeface="Cambria" panose="02040503050406030204" pitchFamily="18" charset="0"/>
                      </a:endParaRPr>
                    </a:p>
                  </a:txBody>
                  <a:tcPr marL="68580" marR="68580" marT="34290" marB="34290"/>
                </a:tc>
                <a:tc>
                  <a:txBody>
                    <a:bodyPr/>
                    <a:lstStyle/>
                    <a:p>
                      <a:r>
                        <a:rPr lang="en-US" sz="1500" dirty="0">
                          <a:latin typeface="Cambria" panose="02040503050406030204" pitchFamily="18" charset="0"/>
                        </a:rPr>
                        <a:t>4</a:t>
                      </a:r>
                    </a:p>
                  </a:txBody>
                  <a:tcPr marL="68580" marR="68580" marT="34290" marB="34290"/>
                </a:tc>
                <a:tc>
                  <a:txBody>
                    <a:bodyPr/>
                    <a:lstStyle/>
                    <a:p>
                      <a:r>
                        <a:rPr lang="en-US" sz="1500" dirty="0">
                          <a:latin typeface="Cambria" panose="02040503050406030204" pitchFamily="18" charset="0"/>
                        </a:rPr>
                        <a:t>0</a:t>
                      </a:r>
                    </a:p>
                  </a:txBody>
                  <a:tcPr marL="68580" marR="68580" marT="34290" marB="34290"/>
                </a:tc>
                <a:tc>
                  <a:txBody>
                    <a:bodyPr/>
                    <a:lstStyle/>
                    <a:p>
                      <a:r>
                        <a:rPr lang="en-US" sz="1500" dirty="0">
                          <a:latin typeface="Cambria" panose="02040503050406030204" pitchFamily="18" charset="0"/>
                        </a:rPr>
                        <a:t>14</a:t>
                      </a:r>
                    </a:p>
                  </a:txBody>
                  <a:tcPr marL="68580" marR="68580" marT="34290" marB="34290"/>
                </a:tc>
                <a:tc>
                  <a:txBody>
                    <a:bodyPr/>
                    <a:lstStyle/>
                    <a:p>
                      <a:r>
                        <a:rPr lang="en-US" sz="1500" dirty="0">
                          <a:latin typeface="Cambria" panose="02040503050406030204" pitchFamily="18" charset="0"/>
                        </a:rPr>
                        <a:t>9</a:t>
                      </a:r>
                    </a:p>
                  </a:txBody>
                  <a:tcPr marL="68580" marR="68580" marT="34290" marB="34290"/>
                </a:tc>
                <a:tc>
                  <a:txBody>
                    <a:bodyPr/>
                    <a:lstStyle/>
                    <a:p>
                      <a:r>
                        <a:rPr lang="en-US" sz="1500" dirty="0">
                          <a:latin typeface="Cambria" panose="02040503050406030204" pitchFamily="18" charset="0"/>
                        </a:rPr>
                        <a:t>5</a:t>
                      </a:r>
                    </a:p>
                  </a:txBody>
                  <a:tcPr marL="68580" marR="68580" marT="34290" marB="34290"/>
                </a:tc>
                <a:extLst>
                  <a:ext uri="{0D108BD9-81ED-4DB2-BD59-A6C34878D82A}">
                    <a16:rowId xmlns:a16="http://schemas.microsoft.com/office/drawing/2014/main" val="10004"/>
                  </a:ext>
                </a:extLst>
              </a:tr>
            </a:tbl>
          </a:graphicData>
        </a:graphic>
      </p:graphicFrame>
      <p:grpSp>
        <p:nvGrpSpPr>
          <p:cNvPr id="5" name="Group 18">
            <a:extLst>
              <a:ext uri="{FF2B5EF4-FFF2-40B4-BE49-F238E27FC236}">
                <a16:creationId xmlns:a16="http://schemas.microsoft.com/office/drawing/2014/main" id="{491ECAA6-2560-4BBA-BD8D-BF9A6AEC9736}"/>
              </a:ext>
            </a:extLst>
          </p:cNvPr>
          <p:cNvGrpSpPr>
            <a:grpSpLocks/>
          </p:cNvGrpSpPr>
          <p:nvPr/>
        </p:nvGrpSpPr>
        <p:grpSpPr bwMode="auto">
          <a:xfrm>
            <a:off x="1132792" y="4573189"/>
            <a:ext cx="4811316" cy="897732"/>
            <a:chOff x="837" y="2672"/>
            <a:chExt cx="4041" cy="754"/>
          </a:xfrm>
          <a:solidFill>
            <a:srgbClr val="00B0F0"/>
          </a:solidFill>
        </p:grpSpPr>
        <p:sp>
          <p:nvSpPr>
            <p:cNvPr id="6" name="Rectangle 4">
              <a:extLst>
                <a:ext uri="{FF2B5EF4-FFF2-40B4-BE49-F238E27FC236}">
                  <a16:creationId xmlns:a16="http://schemas.microsoft.com/office/drawing/2014/main" id="{86B0DF64-CE8B-4150-9FAE-11BD0E2ED34D}"/>
                </a:ext>
              </a:extLst>
            </p:cNvPr>
            <p:cNvSpPr>
              <a:spLocks noChangeArrowheads="1"/>
            </p:cNvSpPr>
            <p:nvPr/>
          </p:nvSpPr>
          <p:spPr bwMode="auto">
            <a:xfrm>
              <a:off x="960" y="2672"/>
              <a:ext cx="3918" cy="384"/>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350" dirty="0"/>
            </a:p>
          </p:txBody>
        </p:sp>
        <p:sp>
          <p:nvSpPr>
            <p:cNvPr id="7" name="Text Box 5">
              <a:extLst>
                <a:ext uri="{FF2B5EF4-FFF2-40B4-BE49-F238E27FC236}">
                  <a16:creationId xmlns:a16="http://schemas.microsoft.com/office/drawing/2014/main" id="{307644B1-2CBC-4BD3-81B9-0EAD49ADF2A8}"/>
                </a:ext>
              </a:extLst>
            </p:cNvPr>
            <p:cNvSpPr txBox="1">
              <a:spLocks noChangeArrowheads="1"/>
            </p:cNvSpPr>
            <p:nvPr/>
          </p:nvSpPr>
          <p:spPr bwMode="auto">
            <a:xfrm>
              <a:off x="1757" y="2726"/>
              <a:ext cx="306" cy="252"/>
            </a:xfrm>
            <a:prstGeom prst="rect">
              <a:avLst/>
            </a:prstGeom>
            <a:grpFill/>
            <a:ln w="9525">
              <a:noFill/>
              <a:miter lim="800000"/>
              <a:headEnd/>
              <a:tailEnd/>
            </a:ln>
          </p:spPr>
          <p:txBody>
            <a:bodyPr wrap="none" anchor="ctr">
              <a:spAutoFit/>
            </a:bodyPr>
            <a:lstStyle/>
            <a:p>
              <a:pPr algn="ctr">
                <a:spcBef>
                  <a:spcPct val="50000"/>
                </a:spcBef>
              </a:pPr>
              <a:r>
                <a:rPr lang="en-US" sz="1350" dirty="0">
                  <a:latin typeface="Helvetica" pitchFamily="32" charset="0"/>
                </a:rPr>
                <a:t>P</a:t>
              </a:r>
              <a:r>
                <a:rPr lang="en-US" sz="1350" baseline="-25000" dirty="0">
                  <a:latin typeface="Helvetica" pitchFamily="32" charset="0"/>
                </a:rPr>
                <a:t>0</a:t>
              </a:r>
              <a:endParaRPr lang="en-US" sz="1350" dirty="0">
                <a:latin typeface="Helvetica" pitchFamily="32" charset="0"/>
              </a:endParaRPr>
            </a:p>
          </p:txBody>
        </p:sp>
        <p:sp>
          <p:nvSpPr>
            <p:cNvPr id="8" name="Text Box 6">
              <a:extLst>
                <a:ext uri="{FF2B5EF4-FFF2-40B4-BE49-F238E27FC236}">
                  <a16:creationId xmlns:a16="http://schemas.microsoft.com/office/drawing/2014/main" id="{9BD7BBD0-13C6-4121-836A-0C67C475471A}"/>
                </a:ext>
              </a:extLst>
            </p:cNvPr>
            <p:cNvSpPr txBox="1">
              <a:spLocks noChangeArrowheads="1"/>
            </p:cNvSpPr>
            <p:nvPr/>
          </p:nvSpPr>
          <p:spPr bwMode="auto">
            <a:xfrm>
              <a:off x="2853" y="2717"/>
              <a:ext cx="306" cy="252"/>
            </a:xfrm>
            <a:prstGeom prst="rect">
              <a:avLst/>
            </a:prstGeom>
            <a:grpFill/>
            <a:ln w="9525">
              <a:noFill/>
              <a:miter lim="800000"/>
              <a:headEnd/>
              <a:tailEnd/>
            </a:ln>
          </p:spPr>
          <p:txBody>
            <a:bodyPr wrap="none" anchor="ctr">
              <a:spAutoFit/>
            </a:bodyPr>
            <a:lstStyle/>
            <a:p>
              <a:pPr algn="ctr">
                <a:spcBef>
                  <a:spcPct val="50000"/>
                </a:spcBef>
              </a:pPr>
              <a:r>
                <a:rPr lang="en-US" sz="1350" dirty="0">
                  <a:latin typeface="Helvetica" pitchFamily="32" charset="0"/>
                </a:rPr>
                <a:t>P</a:t>
              </a:r>
              <a:r>
                <a:rPr lang="en-US" sz="1350" baseline="-25000" dirty="0">
                  <a:latin typeface="Helvetica" pitchFamily="32" charset="0"/>
                </a:rPr>
                <a:t>3</a:t>
              </a:r>
              <a:endParaRPr lang="en-US" sz="1350" dirty="0">
                <a:latin typeface="Helvetica" pitchFamily="32" charset="0"/>
              </a:endParaRPr>
            </a:p>
          </p:txBody>
        </p:sp>
        <p:sp>
          <p:nvSpPr>
            <p:cNvPr id="9" name="Text Box 7">
              <a:extLst>
                <a:ext uri="{FF2B5EF4-FFF2-40B4-BE49-F238E27FC236}">
                  <a16:creationId xmlns:a16="http://schemas.microsoft.com/office/drawing/2014/main" id="{56F02768-8AD2-4E9F-BA01-C3B40F052C17}"/>
                </a:ext>
              </a:extLst>
            </p:cNvPr>
            <p:cNvSpPr txBox="1">
              <a:spLocks noChangeArrowheads="1"/>
            </p:cNvSpPr>
            <p:nvPr/>
          </p:nvSpPr>
          <p:spPr bwMode="auto">
            <a:xfrm>
              <a:off x="3383" y="2701"/>
              <a:ext cx="333" cy="252"/>
            </a:xfrm>
            <a:prstGeom prst="rect">
              <a:avLst/>
            </a:prstGeom>
            <a:grpFill/>
            <a:ln w="9525">
              <a:noFill/>
              <a:miter lim="800000"/>
              <a:headEnd/>
              <a:tailEnd/>
            </a:ln>
          </p:spPr>
          <p:txBody>
            <a:bodyPr wrap="none" anchor="ctr">
              <a:spAutoFit/>
            </a:bodyPr>
            <a:lstStyle/>
            <a:p>
              <a:pPr algn="ctr">
                <a:spcBef>
                  <a:spcPct val="50000"/>
                </a:spcBef>
              </a:pPr>
              <a:r>
                <a:rPr lang="en-US" sz="1350" dirty="0">
                  <a:latin typeface="Helvetica" pitchFamily="32" charset="0"/>
                </a:rPr>
                <a:t>P2</a:t>
              </a:r>
            </a:p>
          </p:txBody>
        </p:sp>
        <p:sp>
          <p:nvSpPr>
            <p:cNvPr id="10" name="Line 8">
              <a:extLst>
                <a:ext uri="{FF2B5EF4-FFF2-40B4-BE49-F238E27FC236}">
                  <a16:creationId xmlns:a16="http://schemas.microsoft.com/office/drawing/2014/main" id="{76EB18A5-4C9B-43ED-8BDD-B2E5AC1BCA4B}"/>
                </a:ext>
              </a:extLst>
            </p:cNvPr>
            <p:cNvSpPr>
              <a:spLocks noChangeShapeType="1"/>
            </p:cNvSpPr>
            <p:nvPr/>
          </p:nvSpPr>
          <p:spPr bwMode="auto">
            <a:xfrm>
              <a:off x="960" y="3072"/>
              <a:ext cx="0" cy="144"/>
            </a:xfrm>
            <a:prstGeom prst="line">
              <a:avLst/>
            </a:prstGeom>
            <a:grpFill/>
            <a:ln w="9525">
              <a:solidFill>
                <a:schemeClr val="tx1"/>
              </a:solidFill>
              <a:round/>
              <a:headEnd/>
              <a:tailEnd/>
            </a:ln>
          </p:spPr>
          <p:txBody>
            <a:bodyPr wrap="none" anchor="ctr"/>
            <a:lstStyle/>
            <a:p>
              <a:endParaRPr lang="en-US" sz="1350"/>
            </a:p>
          </p:txBody>
        </p:sp>
        <p:sp>
          <p:nvSpPr>
            <p:cNvPr id="11" name="Line 9">
              <a:extLst>
                <a:ext uri="{FF2B5EF4-FFF2-40B4-BE49-F238E27FC236}">
                  <a16:creationId xmlns:a16="http://schemas.microsoft.com/office/drawing/2014/main" id="{B141E3D2-77DE-469A-A6BD-2B478D892B62}"/>
                </a:ext>
              </a:extLst>
            </p:cNvPr>
            <p:cNvSpPr>
              <a:spLocks noChangeShapeType="1"/>
            </p:cNvSpPr>
            <p:nvPr/>
          </p:nvSpPr>
          <p:spPr bwMode="auto">
            <a:xfrm>
              <a:off x="3720" y="3040"/>
              <a:ext cx="0" cy="144"/>
            </a:xfrm>
            <a:prstGeom prst="line">
              <a:avLst/>
            </a:prstGeom>
            <a:grpFill/>
            <a:ln w="9525">
              <a:solidFill>
                <a:schemeClr val="tx1"/>
              </a:solidFill>
              <a:round/>
              <a:headEnd/>
              <a:tailEnd/>
            </a:ln>
          </p:spPr>
          <p:txBody>
            <a:bodyPr wrap="none" anchor="ctr"/>
            <a:lstStyle/>
            <a:p>
              <a:endParaRPr lang="en-US" sz="1350"/>
            </a:p>
          </p:txBody>
        </p:sp>
        <p:sp>
          <p:nvSpPr>
            <p:cNvPr id="12" name="Line 10">
              <a:extLst>
                <a:ext uri="{FF2B5EF4-FFF2-40B4-BE49-F238E27FC236}">
                  <a16:creationId xmlns:a16="http://schemas.microsoft.com/office/drawing/2014/main" id="{920E55B7-BC60-4BC5-8BC0-3F42557D61DE}"/>
                </a:ext>
              </a:extLst>
            </p:cNvPr>
            <p:cNvSpPr>
              <a:spLocks noChangeShapeType="1"/>
            </p:cNvSpPr>
            <p:nvPr/>
          </p:nvSpPr>
          <p:spPr bwMode="auto">
            <a:xfrm>
              <a:off x="2630" y="2672"/>
              <a:ext cx="0" cy="384"/>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dirty="0"/>
            </a:p>
          </p:txBody>
        </p:sp>
        <p:sp>
          <p:nvSpPr>
            <p:cNvPr id="13" name="Line 11">
              <a:extLst>
                <a:ext uri="{FF2B5EF4-FFF2-40B4-BE49-F238E27FC236}">
                  <a16:creationId xmlns:a16="http://schemas.microsoft.com/office/drawing/2014/main" id="{B10E57E5-9D1B-42F7-83F9-C240BC802040}"/>
                </a:ext>
              </a:extLst>
            </p:cNvPr>
            <p:cNvSpPr>
              <a:spLocks noChangeShapeType="1"/>
            </p:cNvSpPr>
            <p:nvPr/>
          </p:nvSpPr>
          <p:spPr bwMode="auto">
            <a:xfrm>
              <a:off x="3257" y="2688"/>
              <a:ext cx="0" cy="384"/>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p>
          </p:txBody>
        </p:sp>
        <p:sp>
          <p:nvSpPr>
            <p:cNvPr id="14" name="Line 12">
              <a:extLst>
                <a:ext uri="{FF2B5EF4-FFF2-40B4-BE49-F238E27FC236}">
                  <a16:creationId xmlns:a16="http://schemas.microsoft.com/office/drawing/2014/main" id="{CC12D898-F596-441F-A9CD-6DA51B7A9F33}"/>
                </a:ext>
              </a:extLst>
            </p:cNvPr>
            <p:cNvSpPr>
              <a:spLocks noChangeShapeType="1"/>
            </p:cNvSpPr>
            <p:nvPr/>
          </p:nvSpPr>
          <p:spPr bwMode="auto">
            <a:xfrm>
              <a:off x="2630" y="3056"/>
              <a:ext cx="0" cy="144"/>
            </a:xfrm>
            <a:prstGeom prst="line">
              <a:avLst/>
            </a:prstGeom>
            <a:grpFill/>
            <a:ln w="9525">
              <a:solidFill>
                <a:schemeClr val="tx1"/>
              </a:solidFill>
              <a:round/>
              <a:headEnd/>
              <a:tailEnd/>
            </a:ln>
          </p:spPr>
          <p:txBody>
            <a:bodyPr wrap="none" anchor="ctr"/>
            <a:lstStyle/>
            <a:p>
              <a:endParaRPr lang="en-US" sz="1350"/>
            </a:p>
          </p:txBody>
        </p:sp>
        <p:sp>
          <p:nvSpPr>
            <p:cNvPr id="15" name="Line 13">
              <a:extLst>
                <a:ext uri="{FF2B5EF4-FFF2-40B4-BE49-F238E27FC236}">
                  <a16:creationId xmlns:a16="http://schemas.microsoft.com/office/drawing/2014/main" id="{EF33A0E3-FB9D-4A69-A731-C231931C248A}"/>
                </a:ext>
              </a:extLst>
            </p:cNvPr>
            <p:cNvSpPr>
              <a:spLocks noChangeShapeType="1"/>
            </p:cNvSpPr>
            <p:nvPr/>
          </p:nvSpPr>
          <p:spPr bwMode="auto">
            <a:xfrm>
              <a:off x="3256" y="3044"/>
              <a:ext cx="0" cy="144"/>
            </a:xfrm>
            <a:prstGeom prst="line">
              <a:avLst/>
            </a:prstGeom>
            <a:grpFill/>
            <a:ln w="9525">
              <a:solidFill>
                <a:schemeClr val="tx1"/>
              </a:solidFill>
              <a:round/>
              <a:headEnd/>
              <a:tailEnd/>
            </a:ln>
          </p:spPr>
          <p:txBody>
            <a:bodyPr wrap="none" anchor="ctr"/>
            <a:lstStyle/>
            <a:p>
              <a:endParaRPr lang="en-US" sz="1350" dirty="0"/>
            </a:p>
          </p:txBody>
        </p:sp>
        <p:sp>
          <p:nvSpPr>
            <p:cNvPr id="16" name="Text Box 14">
              <a:extLst>
                <a:ext uri="{FF2B5EF4-FFF2-40B4-BE49-F238E27FC236}">
                  <a16:creationId xmlns:a16="http://schemas.microsoft.com/office/drawing/2014/main" id="{952AA75F-96CC-41DB-B894-9878995EBABE}"/>
                </a:ext>
              </a:extLst>
            </p:cNvPr>
            <p:cNvSpPr txBox="1">
              <a:spLocks noChangeArrowheads="1"/>
            </p:cNvSpPr>
            <p:nvPr/>
          </p:nvSpPr>
          <p:spPr bwMode="auto">
            <a:xfrm>
              <a:off x="2376" y="3160"/>
              <a:ext cx="393" cy="252"/>
            </a:xfrm>
            <a:prstGeom prst="rect">
              <a:avLst/>
            </a:prstGeom>
            <a:grpFill/>
            <a:ln w="9525">
              <a:noFill/>
              <a:miter lim="800000"/>
              <a:headEnd/>
              <a:tailEnd/>
            </a:ln>
          </p:spPr>
          <p:txBody>
            <a:bodyPr wrap="square" anchor="ctr">
              <a:spAutoFit/>
            </a:bodyPr>
            <a:lstStyle/>
            <a:p>
              <a:pPr algn="ctr">
                <a:spcBef>
                  <a:spcPct val="50000"/>
                </a:spcBef>
              </a:pPr>
              <a:r>
                <a:rPr lang="en-US" sz="1350" dirty="0">
                  <a:latin typeface="Helvetica" pitchFamily="32" charset="0"/>
                </a:rPr>
                <a:t>10</a:t>
              </a:r>
            </a:p>
          </p:txBody>
        </p:sp>
        <p:sp>
          <p:nvSpPr>
            <p:cNvPr id="17" name="Text Box 15">
              <a:extLst>
                <a:ext uri="{FF2B5EF4-FFF2-40B4-BE49-F238E27FC236}">
                  <a16:creationId xmlns:a16="http://schemas.microsoft.com/office/drawing/2014/main" id="{D2F5ED76-0F65-440D-BF51-1C7FCF2F5687}"/>
                </a:ext>
              </a:extLst>
            </p:cNvPr>
            <p:cNvSpPr txBox="1">
              <a:spLocks noChangeArrowheads="1"/>
            </p:cNvSpPr>
            <p:nvPr/>
          </p:nvSpPr>
          <p:spPr bwMode="auto">
            <a:xfrm>
              <a:off x="3093" y="3174"/>
              <a:ext cx="324" cy="252"/>
            </a:xfrm>
            <a:prstGeom prst="rect">
              <a:avLst/>
            </a:prstGeom>
            <a:grpFill/>
            <a:ln w="9525">
              <a:noFill/>
              <a:miter lim="800000"/>
              <a:headEnd/>
              <a:tailEnd/>
            </a:ln>
          </p:spPr>
          <p:txBody>
            <a:bodyPr wrap="square" anchor="ctr">
              <a:spAutoFit/>
            </a:bodyPr>
            <a:lstStyle/>
            <a:p>
              <a:pPr algn="ctr">
                <a:spcBef>
                  <a:spcPct val="50000"/>
                </a:spcBef>
              </a:pPr>
              <a:r>
                <a:rPr lang="en-US" sz="1350" dirty="0">
                  <a:latin typeface="Helvetica" pitchFamily="32" charset="0"/>
                </a:rPr>
                <a:t>14</a:t>
              </a:r>
            </a:p>
          </p:txBody>
        </p:sp>
        <p:sp>
          <p:nvSpPr>
            <p:cNvPr id="18" name="Text Box 16">
              <a:extLst>
                <a:ext uri="{FF2B5EF4-FFF2-40B4-BE49-F238E27FC236}">
                  <a16:creationId xmlns:a16="http://schemas.microsoft.com/office/drawing/2014/main" id="{B6B964C6-472A-4BC3-BE95-1AA64DADA173}"/>
                </a:ext>
              </a:extLst>
            </p:cNvPr>
            <p:cNvSpPr txBox="1">
              <a:spLocks noChangeArrowheads="1"/>
            </p:cNvSpPr>
            <p:nvPr/>
          </p:nvSpPr>
          <p:spPr bwMode="auto">
            <a:xfrm>
              <a:off x="3583" y="3171"/>
              <a:ext cx="317" cy="252"/>
            </a:xfrm>
            <a:prstGeom prst="rect">
              <a:avLst/>
            </a:prstGeom>
            <a:grpFill/>
            <a:ln w="9525">
              <a:noFill/>
              <a:miter lim="800000"/>
              <a:headEnd/>
              <a:tailEnd/>
            </a:ln>
          </p:spPr>
          <p:txBody>
            <a:bodyPr wrap="none" anchor="ctr">
              <a:spAutoFit/>
            </a:bodyPr>
            <a:lstStyle/>
            <a:p>
              <a:pPr algn="ctr">
                <a:spcBef>
                  <a:spcPct val="50000"/>
                </a:spcBef>
              </a:pPr>
              <a:r>
                <a:rPr lang="en-US" sz="1350" dirty="0">
                  <a:latin typeface="Helvetica" pitchFamily="32" charset="0"/>
                </a:rPr>
                <a:t>16</a:t>
              </a:r>
            </a:p>
          </p:txBody>
        </p:sp>
        <p:sp>
          <p:nvSpPr>
            <p:cNvPr id="19" name="Text Box 17">
              <a:extLst>
                <a:ext uri="{FF2B5EF4-FFF2-40B4-BE49-F238E27FC236}">
                  <a16:creationId xmlns:a16="http://schemas.microsoft.com/office/drawing/2014/main" id="{CE5CF946-60DE-4098-AC4A-57D45FAE027F}"/>
                </a:ext>
              </a:extLst>
            </p:cNvPr>
            <p:cNvSpPr txBox="1">
              <a:spLocks noChangeArrowheads="1"/>
            </p:cNvSpPr>
            <p:nvPr/>
          </p:nvSpPr>
          <p:spPr bwMode="auto">
            <a:xfrm>
              <a:off x="837" y="3158"/>
              <a:ext cx="236" cy="252"/>
            </a:xfrm>
            <a:prstGeom prst="rect">
              <a:avLst/>
            </a:prstGeom>
            <a:grpFill/>
            <a:ln w="9525">
              <a:noFill/>
              <a:miter lim="800000"/>
              <a:headEnd/>
              <a:tailEnd/>
            </a:ln>
          </p:spPr>
          <p:txBody>
            <a:bodyPr wrap="none" anchor="ctr">
              <a:spAutoFit/>
            </a:bodyPr>
            <a:lstStyle/>
            <a:p>
              <a:pPr algn="ctr">
                <a:spcBef>
                  <a:spcPct val="50000"/>
                </a:spcBef>
              </a:pPr>
              <a:r>
                <a:rPr lang="en-US" sz="1350">
                  <a:latin typeface="Helvetica" pitchFamily="32" charset="0"/>
                </a:rPr>
                <a:t>0</a:t>
              </a:r>
            </a:p>
          </p:txBody>
        </p:sp>
      </p:grpSp>
      <p:sp>
        <p:nvSpPr>
          <p:cNvPr id="20" name="Line 11">
            <a:extLst>
              <a:ext uri="{FF2B5EF4-FFF2-40B4-BE49-F238E27FC236}">
                <a16:creationId xmlns:a16="http://schemas.microsoft.com/office/drawing/2014/main" id="{084C4790-5E82-41EB-A654-15DCBB806434}"/>
              </a:ext>
            </a:extLst>
          </p:cNvPr>
          <p:cNvSpPr>
            <a:spLocks noChangeShapeType="1"/>
          </p:cNvSpPr>
          <p:nvPr/>
        </p:nvSpPr>
        <p:spPr bwMode="auto">
          <a:xfrm>
            <a:off x="4572000" y="4564855"/>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p>
        </p:txBody>
      </p:sp>
      <p:sp>
        <p:nvSpPr>
          <p:cNvPr id="21" name="Text Box 7">
            <a:extLst>
              <a:ext uri="{FF2B5EF4-FFF2-40B4-BE49-F238E27FC236}">
                <a16:creationId xmlns:a16="http://schemas.microsoft.com/office/drawing/2014/main" id="{E304C39B-F6B8-49C4-A426-E08C91C808D3}"/>
              </a:ext>
            </a:extLst>
          </p:cNvPr>
          <p:cNvSpPr txBox="1">
            <a:spLocks noChangeArrowheads="1"/>
          </p:cNvSpPr>
          <p:nvPr/>
        </p:nvSpPr>
        <p:spPr bwMode="auto">
          <a:xfrm>
            <a:off x="4927166" y="4629722"/>
            <a:ext cx="396262" cy="300082"/>
          </a:xfrm>
          <a:prstGeom prst="rect">
            <a:avLst/>
          </a:prstGeom>
          <a:solidFill>
            <a:srgbClr val="00B0F0"/>
          </a:solidFill>
          <a:ln w="9525">
            <a:noFill/>
            <a:miter lim="800000"/>
            <a:headEnd/>
            <a:tailEnd/>
          </a:ln>
        </p:spPr>
        <p:txBody>
          <a:bodyPr wrap="none" anchor="ctr">
            <a:spAutoFit/>
          </a:bodyPr>
          <a:lstStyle/>
          <a:p>
            <a:pPr algn="ctr">
              <a:spcBef>
                <a:spcPct val="50000"/>
              </a:spcBef>
            </a:pPr>
            <a:r>
              <a:rPr lang="en-US" sz="1350" dirty="0">
                <a:latin typeface="Helvetica" pitchFamily="32" charset="0"/>
              </a:rPr>
              <a:t>P1</a:t>
            </a:r>
          </a:p>
        </p:txBody>
      </p:sp>
      <p:sp>
        <p:nvSpPr>
          <p:cNvPr id="22" name="Line 13">
            <a:extLst>
              <a:ext uri="{FF2B5EF4-FFF2-40B4-BE49-F238E27FC236}">
                <a16:creationId xmlns:a16="http://schemas.microsoft.com/office/drawing/2014/main" id="{23447186-8100-451D-89C0-5FF244A51876}"/>
              </a:ext>
            </a:extLst>
          </p:cNvPr>
          <p:cNvSpPr>
            <a:spLocks noChangeShapeType="1"/>
          </p:cNvSpPr>
          <p:nvPr/>
        </p:nvSpPr>
        <p:spPr bwMode="auto">
          <a:xfrm>
            <a:off x="5944108" y="5003005"/>
            <a:ext cx="0" cy="171450"/>
          </a:xfrm>
          <a:prstGeom prst="line">
            <a:avLst/>
          </a:prstGeom>
          <a:solidFill>
            <a:srgbClr val="00B0F0"/>
          </a:solidFill>
          <a:ln w="9525">
            <a:solidFill>
              <a:schemeClr val="tx1"/>
            </a:solidFill>
            <a:round/>
            <a:headEnd/>
            <a:tailEnd/>
          </a:ln>
        </p:spPr>
        <p:txBody>
          <a:bodyPr wrap="none" anchor="ctr"/>
          <a:lstStyle/>
          <a:p>
            <a:endParaRPr lang="en-US" sz="1350" dirty="0"/>
          </a:p>
        </p:txBody>
      </p:sp>
      <p:sp>
        <p:nvSpPr>
          <p:cNvPr id="25" name="Text Box 16">
            <a:extLst>
              <a:ext uri="{FF2B5EF4-FFF2-40B4-BE49-F238E27FC236}">
                <a16:creationId xmlns:a16="http://schemas.microsoft.com/office/drawing/2014/main" id="{CF81C61A-268E-4F32-9A2E-0107FC0C6DB9}"/>
              </a:ext>
            </a:extLst>
          </p:cNvPr>
          <p:cNvSpPr txBox="1">
            <a:spLocks noChangeArrowheads="1"/>
          </p:cNvSpPr>
          <p:nvPr/>
        </p:nvSpPr>
        <p:spPr bwMode="auto">
          <a:xfrm>
            <a:off x="5755595" y="5163122"/>
            <a:ext cx="377027" cy="300082"/>
          </a:xfrm>
          <a:prstGeom prst="rect">
            <a:avLst/>
          </a:prstGeom>
          <a:solidFill>
            <a:srgbClr val="00B0F0"/>
          </a:solidFill>
          <a:ln w="9525">
            <a:noFill/>
            <a:miter lim="800000"/>
            <a:headEnd/>
            <a:tailEnd/>
          </a:ln>
        </p:spPr>
        <p:txBody>
          <a:bodyPr wrap="none" anchor="ctr">
            <a:spAutoFit/>
          </a:bodyPr>
          <a:lstStyle/>
          <a:p>
            <a:pPr algn="ctr">
              <a:spcBef>
                <a:spcPct val="50000"/>
              </a:spcBef>
            </a:pPr>
            <a:r>
              <a:rPr lang="en-US" sz="1350" dirty="0">
                <a:latin typeface="Helvetica" pitchFamily="32" charset="0"/>
              </a:rPr>
              <a:t>22</a:t>
            </a:r>
          </a:p>
        </p:txBody>
      </p:sp>
      <p:sp>
        <p:nvSpPr>
          <p:cNvPr id="23" name="Title 22"/>
          <p:cNvSpPr>
            <a:spLocks noGrp="1"/>
          </p:cNvSpPr>
          <p:nvPr>
            <p:ph type="title"/>
          </p:nvPr>
        </p:nvSpPr>
        <p:spPr/>
        <p:txBody>
          <a:bodyPr/>
          <a:lstStyle/>
          <a:p>
            <a:r>
              <a:rPr lang="en-US" dirty="0"/>
              <a:t>Example-2 : Solution</a:t>
            </a:r>
          </a:p>
        </p:txBody>
      </p:sp>
    </p:spTree>
    <p:extLst>
      <p:ext uri="{BB962C8B-B14F-4D97-AF65-F5344CB8AC3E}">
        <p14:creationId xmlns:p14="http://schemas.microsoft.com/office/powerpoint/2010/main" val="2181229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658080" y="332640"/>
              <a:ext cx="3326760" cy="2921760"/>
            </p14:xfrm>
          </p:contentPart>
        </mc:Choice>
        <mc:Fallback xmlns="">
          <p:pic>
            <p:nvPicPr>
              <p:cNvPr id="2" name="Ink 1"/>
              <p:cNvPicPr/>
              <p:nvPr/>
            </p:nvPicPr>
            <p:blipFill>
              <a:blip r:embed="rId3"/>
              <a:stretch>
                <a:fillRect/>
              </a:stretch>
            </p:blipFill>
            <p:spPr>
              <a:xfrm>
                <a:off x="649080" y="323640"/>
                <a:ext cx="3345480" cy="2939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39360" y="794160"/>
              <a:ext cx="4607280" cy="5589720"/>
            </p14:xfrm>
          </p:contentPart>
        </mc:Choice>
        <mc:Fallback xmlns="">
          <p:pic>
            <p:nvPicPr>
              <p:cNvPr id="3" name="Ink 2"/>
              <p:cNvPicPr/>
              <p:nvPr/>
            </p:nvPicPr>
            <p:blipFill>
              <a:blip r:embed="rId5"/>
              <a:stretch>
                <a:fillRect/>
              </a:stretch>
            </p:blipFill>
            <p:spPr>
              <a:xfrm>
                <a:off x="630360" y="784440"/>
                <a:ext cx="4625640" cy="5609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903600" y="3600"/>
              <a:ext cx="7525080" cy="6327000"/>
            </p14:xfrm>
          </p:contentPart>
        </mc:Choice>
        <mc:Fallback xmlns="">
          <p:pic>
            <p:nvPicPr>
              <p:cNvPr id="4" name="Ink 3"/>
              <p:cNvPicPr/>
              <p:nvPr/>
            </p:nvPicPr>
            <p:blipFill>
              <a:blip r:embed="rId7"/>
              <a:stretch>
                <a:fillRect/>
              </a:stretch>
            </p:blipFill>
            <p:spPr>
              <a:xfrm>
                <a:off x="895320" y="-5760"/>
                <a:ext cx="7540560" cy="6345000"/>
              </a:xfrm>
              <a:prstGeom prst="rect">
                <a:avLst/>
              </a:prstGeom>
            </p:spPr>
          </p:pic>
        </mc:Fallback>
      </mc:AlternateContent>
    </p:spTree>
    <p:extLst>
      <p:ext uri="{BB962C8B-B14F-4D97-AF65-F5344CB8AC3E}">
        <p14:creationId xmlns:p14="http://schemas.microsoft.com/office/powerpoint/2010/main" val="34340562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91480" y="400680"/>
              <a:ext cx="4217040" cy="3111840"/>
            </p14:xfrm>
          </p:contentPart>
        </mc:Choice>
        <mc:Fallback xmlns="">
          <p:pic>
            <p:nvPicPr>
              <p:cNvPr id="2" name="Ink 1"/>
              <p:cNvPicPr/>
              <p:nvPr/>
            </p:nvPicPr>
            <p:blipFill>
              <a:blip r:embed="rId3"/>
              <a:stretch>
                <a:fillRect/>
              </a:stretch>
            </p:blipFill>
            <p:spPr>
              <a:xfrm>
                <a:off x="582480" y="393120"/>
                <a:ext cx="4235760" cy="3128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803160" y="627120"/>
              <a:ext cx="8146800" cy="5082480"/>
            </p14:xfrm>
          </p:contentPart>
        </mc:Choice>
        <mc:Fallback xmlns="">
          <p:pic>
            <p:nvPicPr>
              <p:cNvPr id="3" name="Ink 2"/>
              <p:cNvPicPr/>
              <p:nvPr/>
            </p:nvPicPr>
            <p:blipFill>
              <a:blip r:embed="rId5"/>
              <a:stretch>
                <a:fillRect/>
              </a:stretch>
            </p:blipFill>
            <p:spPr>
              <a:xfrm>
                <a:off x="794160" y="618480"/>
                <a:ext cx="8165520" cy="5100840"/>
              </a:xfrm>
              <a:prstGeom prst="rect">
                <a:avLst/>
              </a:prstGeom>
            </p:spPr>
          </p:pic>
        </mc:Fallback>
      </mc:AlternateContent>
    </p:spTree>
    <p:extLst>
      <p:ext uri="{BB962C8B-B14F-4D97-AF65-F5344CB8AC3E}">
        <p14:creationId xmlns:p14="http://schemas.microsoft.com/office/powerpoint/2010/main" val="6531364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Non Preemptive Priority Scheduling</a:t>
            </a:r>
          </a:p>
        </p:txBody>
      </p:sp>
      <p:sp>
        <p:nvSpPr>
          <p:cNvPr id="3" name="Content Placeholder 2"/>
          <p:cNvSpPr>
            <a:spLocks noGrp="1"/>
          </p:cNvSpPr>
          <p:nvPr>
            <p:ph idx="1"/>
          </p:nvPr>
        </p:nvSpPr>
        <p:spPr/>
        <p:txBody>
          <a:bodyPr/>
          <a:lstStyle/>
          <a:p>
            <a:r>
              <a:rPr lang="en-US" dirty="0"/>
              <a:t>Advantages:</a:t>
            </a:r>
          </a:p>
          <a:p>
            <a:pPr lvl="1"/>
            <a:r>
              <a:rPr lang="en-US" dirty="0"/>
              <a:t>Priority is considered so </a:t>
            </a:r>
            <a:r>
              <a:rPr lang="en-US" b="1" dirty="0"/>
              <a:t>critical processes can get even better response time</a:t>
            </a:r>
            <a:r>
              <a:rPr lang="en-US" dirty="0"/>
              <a:t>.</a:t>
            </a:r>
          </a:p>
          <a:p>
            <a:r>
              <a:rPr lang="en-US" dirty="0"/>
              <a:t>Disadvantages:</a:t>
            </a:r>
          </a:p>
          <a:p>
            <a:pPr lvl="1">
              <a:buClr>
                <a:schemeClr val="tx1"/>
              </a:buClr>
            </a:pPr>
            <a:r>
              <a:rPr lang="en-US" b="1" dirty="0"/>
              <a:t>Starvation is possible for low priority processes</a:t>
            </a:r>
            <a:r>
              <a:rPr lang="en-US" dirty="0"/>
              <a:t>. It can be overcome by using technique called ‘Aging’.</a:t>
            </a:r>
          </a:p>
          <a:p>
            <a:pPr lvl="1">
              <a:buClr>
                <a:schemeClr val="tx1"/>
              </a:buClr>
            </a:pPr>
            <a:r>
              <a:rPr lang="en-US" b="1" dirty="0"/>
              <a:t>Aging</a:t>
            </a:r>
            <a:r>
              <a:rPr lang="en-US" dirty="0"/>
              <a:t>: </a:t>
            </a:r>
            <a:r>
              <a:rPr lang="en-US" b="1" dirty="0"/>
              <a:t>gradually increases the priority of processes </a:t>
            </a:r>
            <a:r>
              <a:rPr lang="en-US" dirty="0"/>
              <a:t>that wait in the system for a long time.</a:t>
            </a:r>
          </a:p>
          <a:p>
            <a:endParaRPr lang="en-US" dirty="0"/>
          </a:p>
        </p:txBody>
      </p:sp>
    </p:spTree>
    <p:extLst>
      <p:ext uri="{BB962C8B-B14F-4D97-AF65-F5344CB8AC3E}">
        <p14:creationId xmlns:p14="http://schemas.microsoft.com/office/powerpoint/2010/main" val="158639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a:spLocks noGrp="1" noChangeArrowheads="1"/>
          </p:cNvSpPr>
          <p:nvPr>
            <p:ph type="title"/>
          </p:nvPr>
        </p:nvSpPr>
        <p:spPr>
          <a:xfrm>
            <a:off x="211841" y="19602"/>
            <a:ext cx="7886700" cy="994172"/>
          </a:xfrm>
          <a:prstGeom prst="rect">
            <a:avLst/>
          </a:prstGeom>
        </p:spPr>
        <p:txBody>
          <a:bodyPr>
            <a:normAutofit/>
          </a:bodyPr>
          <a:lstStyle/>
          <a:p>
            <a:pPr>
              <a:spcBef>
                <a:spcPts val="0"/>
              </a:spcBef>
              <a:defRPr/>
            </a:pPr>
            <a:r>
              <a:rPr lang="en-US" sz="4000" kern="0" dirty="0">
                <a:cs typeface="Times New Roman" panose="02020603050405020304" pitchFamily="18" charset="0"/>
              </a:rPr>
              <a:t>Preemptive Priority Scheduling</a:t>
            </a:r>
          </a:p>
        </p:txBody>
      </p:sp>
      <p:sp>
        <p:nvSpPr>
          <p:cNvPr id="43" name="Rectangle 36"/>
          <p:cNvSpPr>
            <a:spLocks noGrp="1" noChangeArrowheads="1"/>
          </p:cNvSpPr>
          <p:nvPr>
            <p:ph idx="1"/>
          </p:nvPr>
        </p:nvSpPr>
        <p:spPr>
          <a:xfrm>
            <a:off x="211840" y="1191840"/>
            <a:ext cx="8474959" cy="4142160"/>
          </a:xfrm>
        </p:spPr>
        <p:txBody>
          <a:bodyPr>
            <a:normAutofit/>
          </a:bodyPr>
          <a:lstStyle/>
          <a:p>
            <a:pPr>
              <a:buFont typeface="Monotype Sorts" pitchFamily="-84" charset="2"/>
              <a:buChar char="n"/>
              <a:tabLst>
                <a:tab pos="1714500" algn="ctr"/>
                <a:tab pos="3483769" algn="ctr"/>
                <a:tab pos="5507831" algn="ctr"/>
              </a:tabLst>
              <a:defRPr/>
            </a:pPr>
            <a:r>
              <a:rPr lang="en-US" dirty="0">
                <a:latin typeface="Cambria" panose="02040503050406030204" pitchFamily="18" charset="0"/>
              </a:rPr>
              <a:t>Now we add the concepts of varying arrival times and preemption to the analysis</a:t>
            </a:r>
          </a:p>
          <a:p>
            <a:pPr>
              <a:buNone/>
              <a:tabLst>
                <a:tab pos="1714500" algn="ctr"/>
                <a:tab pos="3483769" algn="ctr"/>
                <a:tab pos="5507831" algn="ctr"/>
              </a:tabLst>
              <a:defRPr/>
            </a:pPr>
            <a:endParaRPr lang="en-US" dirty="0">
              <a:latin typeface="Cambria" panose="02040503050406030204" pitchFamily="18" charset="0"/>
            </a:endParaRPr>
          </a:p>
          <a:p>
            <a:pPr algn="just">
              <a:buNone/>
              <a:tabLst>
                <a:tab pos="1714500" algn="ctr"/>
                <a:tab pos="3483769" algn="ctr"/>
                <a:tab pos="5507831" algn="ctr"/>
              </a:tabLst>
              <a:defRPr/>
            </a:pPr>
            <a:r>
              <a:rPr lang="en-US" dirty="0">
                <a:latin typeface="Cambria" panose="02040503050406030204" pitchFamily="18" charset="0"/>
              </a:rPr>
              <a:t>                Process	               </a:t>
            </a:r>
            <a:r>
              <a:rPr lang="en-US" i="1" dirty="0">
                <a:latin typeface="Cambria" panose="02040503050406030204" pitchFamily="18" charset="0"/>
              </a:rPr>
              <a:t>Arrival </a:t>
            </a:r>
            <a:r>
              <a:rPr lang="en-US" dirty="0">
                <a:latin typeface="Cambria" panose="02040503050406030204" pitchFamily="18" charset="0"/>
              </a:rPr>
              <a:t>Time        Burst Time        Priority</a:t>
            </a:r>
          </a:p>
          <a:p>
            <a:pPr algn="just">
              <a:buNone/>
              <a:tabLst>
                <a:tab pos="1714500" algn="ctr"/>
                <a:tab pos="3483769" algn="ctr"/>
                <a:tab pos="5507831" algn="ctr"/>
              </a:tabLst>
              <a:defRPr/>
            </a:pPr>
            <a:r>
              <a:rPr lang="en-US" dirty="0">
                <a:latin typeface="Cambria" panose="02040503050406030204" pitchFamily="18" charset="0"/>
              </a:rPr>
              <a:t>		 </a:t>
            </a:r>
            <a:r>
              <a:rPr lang="en-US" i="1" dirty="0">
                <a:latin typeface="Cambria" panose="02040503050406030204" pitchFamily="18" charset="0"/>
              </a:rPr>
              <a:t>P</a:t>
            </a:r>
            <a:r>
              <a:rPr lang="en-US" i="1" baseline="-25000" dirty="0">
                <a:latin typeface="Cambria" panose="02040503050406030204" pitchFamily="18" charset="0"/>
              </a:rPr>
              <a:t>1</a:t>
            </a:r>
            <a:r>
              <a:rPr lang="en-US" dirty="0">
                <a:latin typeface="Cambria" panose="02040503050406030204" pitchFamily="18" charset="0"/>
              </a:rPr>
              <a:t>	</a:t>
            </a:r>
            <a:r>
              <a:rPr lang="en-US" dirty="0">
                <a:solidFill>
                  <a:srgbClr val="000000"/>
                </a:solidFill>
                <a:latin typeface="Cambria" panose="02040503050406030204" pitchFamily="18" charset="0"/>
              </a:rPr>
              <a:t>0</a:t>
            </a:r>
            <a:r>
              <a:rPr lang="en-US" dirty="0">
                <a:latin typeface="Cambria" panose="02040503050406030204" pitchFamily="18" charset="0"/>
              </a:rPr>
              <a:t>	                        8                     3</a:t>
            </a:r>
          </a:p>
          <a:p>
            <a:pPr algn="just">
              <a:buNone/>
              <a:tabLst>
                <a:tab pos="1714500" algn="ctr"/>
                <a:tab pos="3483769" algn="ctr"/>
                <a:tab pos="5507831" algn="ctr"/>
              </a:tabLst>
              <a:defRPr/>
            </a:pPr>
            <a:r>
              <a:rPr lang="en-US" dirty="0">
                <a:latin typeface="Cambria" panose="02040503050406030204" pitchFamily="18" charset="0"/>
              </a:rPr>
              <a:t>		 </a:t>
            </a:r>
            <a:r>
              <a:rPr lang="en-US" i="1" dirty="0">
                <a:latin typeface="Cambria" panose="02040503050406030204" pitchFamily="18" charset="0"/>
              </a:rPr>
              <a:t>P</a:t>
            </a:r>
            <a:r>
              <a:rPr lang="en-US" i="1" baseline="-25000" dirty="0">
                <a:latin typeface="Cambria" panose="02040503050406030204" pitchFamily="18" charset="0"/>
              </a:rPr>
              <a:t>2 	</a:t>
            </a:r>
            <a:r>
              <a:rPr lang="en-US" dirty="0">
                <a:solidFill>
                  <a:srgbClr val="000000"/>
                </a:solidFill>
                <a:latin typeface="Cambria" panose="02040503050406030204" pitchFamily="18" charset="0"/>
              </a:rPr>
              <a:t>1</a:t>
            </a:r>
            <a:r>
              <a:rPr lang="en-US" dirty="0">
                <a:latin typeface="Cambria" panose="02040503050406030204" pitchFamily="18" charset="0"/>
              </a:rPr>
              <a:t>	                        4                      1</a:t>
            </a:r>
          </a:p>
          <a:p>
            <a:pPr algn="just">
              <a:buNone/>
              <a:tabLst>
                <a:tab pos="1714500" algn="ctr"/>
                <a:tab pos="3483769" algn="ctr"/>
                <a:tab pos="5507831" algn="ctr"/>
              </a:tabLst>
              <a:defRPr/>
            </a:pPr>
            <a:r>
              <a:rPr lang="en-US" dirty="0">
                <a:latin typeface="Cambria" panose="02040503050406030204" pitchFamily="18" charset="0"/>
              </a:rPr>
              <a:t>		 </a:t>
            </a:r>
            <a:r>
              <a:rPr lang="en-US" i="1" dirty="0">
                <a:latin typeface="Cambria" panose="02040503050406030204" pitchFamily="18" charset="0"/>
              </a:rPr>
              <a:t>P</a:t>
            </a:r>
            <a:r>
              <a:rPr lang="en-US" i="1" baseline="-25000" dirty="0">
                <a:latin typeface="Cambria" panose="02040503050406030204" pitchFamily="18" charset="0"/>
              </a:rPr>
              <a:t>3</a:t>
            </a:r>
            <a:r>
              <a:rPr lang="en-US" dirty="0">
                <a:latin typeface="Cambria" panose="02040503050406030204" pitchFamily="18" charset="0"/>
              </a:rPr>
              <a:t>	</a:t>
            </a:r>
            <a:r>
              <a:rPr lang="en-US" dirty="0">
                <a:solidFill>
                  <a:srgbClr val="000000"/>
                </a:solidFill>
                <a:latin typeface="Cambria" panose="02040503050406030204" pitchFamily="18" charset="0"/>
              </a:rPr>
              <a:t>2</a:t>
            </a:r>
            <a:r>
              <a:rPr lang="en-US" dirty="0">
                <a:latin typeface="Cambria" panose="02040503050406030204" pitchFamily="18" charset="0"/>
              </a:rPr>
              <a:t>	                         9                      5</a:t>
            </a:r>
          </a:p>
          <a:p>
            <a:pPr algn="just">
              <a:buNone/>
              <a:tabLst>
                <a:tab pos="1714500" algn="ctr"/>
                <a:tab pos="3483769" algn="ctr"/>
                <a:tab pos="5507831" algn="ctr"/>
              </a:tabLst>
              <a:defRPr/>
            </a:pPr>
            <a:r>
              <a:rPr lang="en-US" dirty="0">
                <a:latin typeface="Cambria" panose="02040503050406030204" pitchFamily="18" charset="0"/>
              </a:rPr>
              <a:t>		 </a:t>
            </a:r>
            <a:r>
              <a:rPr lang="en-US" i="1" dirty="0">
                <a:latin typeface="Cambria" panose="02040503050406030204" pitchFamily="18" charset="0"/>
              </a:rPr>
              <a:t>P</a:t>
            </a:r>
            <a:r>
              <a:rPr lang="en-US" i="1" baseline="-25000" dirty="0">
                <a:latin typeface="Cambria" panose="02040503050406030204" pitchFamily="18" charset="0"/>
              </a:rPr>
              <a:t>4</a:t>
            </a:r>
            <a:r>
              <a:rPr lang="en-US" dirty="0">
                <a:latin typeface="Cambria" panose="02040503050406030204" pitchFamily="18" charset="0"/>
              </a:rPr>
              <a:t>	</a:t>
            </a:r>
            <a:r>
              <a:rPr lang="en-US" dirty="0">
                <a:solidFill>
                  <a:srgbClr val="000000"/>
                </a:solidFill>
                <a:latin typeface="Cambria" panose="02040503050406030204" pitchFamily="18" charset="0"/>
              </a:rPr>
              <a:t>3</a:t>
            </a:r>
            <a:r>
              <a:rPr lang="en-US" dirty="0">
                <a:latin typeface="Cambria" panose="02040503050406030204" pitchFamily="18" charset="0"/>
              </a:rPr>
              <a:t>	                           5                      2</a:t>
            </a:r>
          </a:p>
          <a:p>
            <a:pPr>
              <a:buNone/>
              <a:tabLst>
                <a:tab pos="1714500" algn="ctr"/>
                <a:tab pos="3483769" algn="ctr"/>
                <a:tab pos="5507831" algn="ctr"/>
              </a:tabLst>
              <a:defRPr/>
            </a:pPr>
            <a:endParaRPr lang="en-US" dirty="0">
              <a:latin typeface="Cambria" panose="02040503050406030204" pitchFamily="18" charset="0"/>
            </a:endParaRPr>
          </a:p>
          <a:p>
            <a:pPr>
              <a:buFont typeface="Monotype Sorts" pitchFamily="-84" charset="2"/>
              <a:buChar char="n"/>
              <a:tabLst>
                <a:tab pos="1714500" algn="ctr"/>
                <a:tab pos="3483769" algn="ctr"/>
                <a:tab pos="5507831" algn="ctr"/>
              </a:tabLst>
              <a:defRPr/>
            </a:pPr>
            <a:endParaRPr lang="en-US" dirty="0">
              <a:latin typeface="Cambria" panose="02040503050406030204" pitchFamily="18" charset="0"/>
            </a:endParaRPr>
          </a:p>
          <a:p>
            <a:pPr>
              <a:buFont typeface="Monotype Sorts" pitchFamily="-84" charset="2"/>
              <a:buChar char="n"/>
              <a:tabLst>
                <a:tab pos="1714500" algn="ctr"/>
                <a:tab pos="3483769" algn="ctr"/>
                <a:tab pos="5507831" algn="ctr"/>
              </a:tabLst>
              <a:defRPr/>
            </a:pPr>
            <a:endParaRPr lang="en-US" dirty="0">
              <a:latin typeface="Cambria" panose="02040503050406030204" pitchFamily="18" charset="0"/>
            </a:endParaRPr>
          </a:p>
          <a:p>
            <a:pPr marL="0" indent="0">
              <a:buNone/>
              <a:tabLst>
                <a:tab pos="1714500" algn="ctr"/>
                <a:tab pos="3483769" algn="ctr"/>
                <a:tab pos="5507831" algn="ctr"/>
              </a:tabLst>
              <a:defRPr/>
            </a:pPr>
            <a:endParaRPr lang="en-US" dirty="0">
              <a:latin typeface="Cambria" panose="02040503050406030204" pitchFamily="18" charset="0"/>
            </a:endParaRPr>
          </a:p>
          <a:p>
            <a:pPr>
              <a:buNone/>
              <a:tabLst>
                <a:tab pos="1714500" algn="ctr"/>
                <a:tab pos="3483769" algn="ctr"/>
                <a:tab pos="5507831" algn="ctr"/>
              </a:tabLst>
              <a:defRPr/>
            </a:pPr>
            <a:endParaRPr lang="en-US" sz="1800" i="1" baseline="-25000" dirty="0"/>
          </a:p>
        </p:txBody>
      </p:sp>
    </p:spTree>
    <p:extLst>
      <p:ext uri="{BB962C8B-B14F-4D97-AF65-F5344CB8AC3E}">
        <p14:creationId xmlns:p14="http://schemas.microsoft.com/office/powerpoint/2010/main" val="286502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Process operations- process creation</a:t>
            </a:r>
          </a:p>
        </p:txBody>
      </p:sp>
      <p:graphicFrame>
        <p:nvGraphicFramePr>
          <p:cNvPr id="4" name="Content Placeholder 3"/>
          <p:cNvGraphicFramePr>
            <a:graphicFrameLocks/>
          </p:cNvGraphicFramePr>
          <p:nvPr>
            <p:extLst>
              <p:ext uri="{D42A27DB-BD31-4B8C-83A1-F6EECF244321}">
                <p14:modId xmlns:p14="http://schemas.microsoft.com/office/powerpoint/2010/main" val="715186968"/>
              </p:ext>
            </p:extLst>
          </p:nvPr>
        </p:nvGraphicFramePr>
        <p:xfrm>
          <a:off x="211837" y="987552"/>
          <a:ext cx="8741664" cy="5175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652075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a:spLocks noGrp="1" noChangeArrowheads="1"/>
          </p:cNvSpPr>
          <p:nvPr>
            <p:ph type="title"/>
          </p:nvPr>
        </p:nvSpPr>
        <p:spPr>
          <a:xfrm>
            <a:off x="76200" y="13506"/>
            <a:ext cx="7886700" cy="994172"/>
          </a:xfrm>
          <a:prstGeom prst="rect">
            <a:avLst/>
          </a:prstGeom>
        </p:spPr>
        <p:txBody>
          <a:bodyPr>
            <a:normAutofit/>
          </a:bodyPr>
          <a:lstStyle/>
          <a:p>
            <a:pPr>
              <a:spcBef>
                <a:spcPts val="0"/>
              </a:spcBef>
              <a:defRPr/>
            </a:pPr>
            <a:r>
              <a:rPr lang="en-US" sz="3200" kern="0" dirty="0">
                <a:cs typeface="Times New Roman" panose="02020603050405020304" pitchFamily="18" charset="0"/>
              </a:rPr>
              <a:t>Example of Preemptive Priority Scheduling</a:t>
            </a:r>
          </a:p>
        </p:txBody>
      </p:sp>
      <p:sp>
        <p:nvSpPr>
          <p:cNvPr id="43" name="Rectangle 36"/>
          <p:cNvSpPr>
            <a:spLocks noGrp="1" noChangeArrowheads="1"/>
          </p:cNvSpPr>
          <p:nvPr>
            <p:ph idx="1"/>
          </p:nvPr>
        </p:nvSpPr>
        <p:spPr>
          <a:xfrm>
            <a:off x="228600" y="1007678"/>
            <a:ext cx="8534400" cy="5393122"/>
          </a:xfrm>
        </p:spPr>
        <p:txBody>
          <a:bodyPr>
            <a:noAutofit/>
          </a:bodyPr>
          <a:lstStyle/>
          <a:p>
            <a:pPr>
              <a:tabLst>
                <a:tab pos="1714500" algn="ctr"/>
                <a:tab pos="3483769" algn="ctr"/>
                <a:tab pos="5507831" algn="ctr"/>
              </a:tabLst>
              <a:defRPr/>
            </a:pPr>
            <a:r>
              <a:rPr lang="en-US" sz="1800" dirty="0"/>
              <a:t>Now we add the concepts of varying arrival times and preemption to the analysis</a:t>
            </a:r>
          </a:p>
          <a:p>
            <a:pPr>
              <a:buNone/>
              <a:tabLst>
                <a:tab pos="1714500" algn="ctr"/>
                <a:tab pos="3483769" algn="ctr"/>
                <a:tab pos="5507831" algn="ctr"/>
              </a:tabLst>
              <a:defRPr/>
            </a:pPr>
            <a:endParaRPr lang="en-US" sz="1800" dirty="0"/>
          </a:p>
          <a:p>
            <a:pPr algn="just">
              <a:buNone/>
              <a:tabLst>
                <a:tab pos="1714500" algn="ctr"/>
                <a:tab pos="3483769" algn="ctr"/>
                <a:tab pos="5507831" algn="ctr"/>
              </a:tabLst>
              <a:defRPr/>
            </a:pPr>
            <a:r>
              <a:rPr lang="en-US" sz="1800" dirty="0"/>
              <a:t>		        Process	               </a:t>
            </a:r>
            <a:r>
              <a:rPr lang="en-US" sz="1800" i="1" dirty="0"/>
              <a:t>Arrival </a:t>
            </a:r>
            <a:r>
              <a:rPr lang="en-US" sz="1800" dirty="0"/>
              <a:t>Time                 Burst Time        Priority</a:t>
            </a:r>
          </a:p>
          <a:p>
            <a:pPr algn="just">
              <a:buNone/>
              <a:tabLst>
                <a:tab pos="1714500" algn="ctr"/>
                <a:tab pos="3483769" algn="ctr"/>
                <a:tab pos="5507831" algn="ctr"/>
              </a:tabLst>
              <a:defRPr/>
            </a:pPr>
            <a:r>
              <a:rPr lang="en-US" sz="1800" dirty="0"/>
              <a:t>		 </a:t>
            </a:r>
            <a:r>
              <a:rPr lang="en-US" sz="1800" i="1" dirty="0"/>
              <a:t>P</a:t>
            </a:r>
            <a:r>
              <a:rPr lang="en-US" sz="1800" i="1" baseline="-25000" dirty="0"/>
              <a:t>1</a:t>
            </a:r>
            <a:r>
              <a:rPr lang="en-US" sz="1800" dirty="0"/>
              <a:t>	</a:t>
            </a:r>
            <a:r>
              <a:rPr lang="en-US" sz="1800" dirty="0">
                <a:solidFill>
                  <a:srgbClr val="000000"/>
                </a:solidFill>
              </a:rPr>
              <a:t>0</a:t>
            </a:r>
            <a:r>
              <a:rPr lang="en-US" sz="1800" dirty="0"/>
              <a:t>	                        8                     3</a:t>
            </a:r>
          </a:p>
          <a:p>
            <a:pPr algn="just">
              <a:buNone/>
              <a:tabLst>
                <a:tab pos="1714500" algn="ctr"/>
                <a:tab pos="3483769" algn="ctr"/>
                <a:tab pos="5507831" algn="ctr"/>
              </a:tabLst>
              <a:defRPr/>
            </a:pPr>
            <a:r>
              <a:rPr lang="en-US" sz="1800" dirty="0"/>
              <a:t>		 </a:t>
            </a:r>
            <a:r>
              <a:rPr lang="en-US" sz="1800" i="1" dirty="0"/>
              <a:t>P</a:t>
            </a:r>
            <a:r>
              <a:rPr lang="en-US" sz="1800" i="1" baseline="-25000" dirty="0"/>
              <a:t>2 	</a:t>
            </a:r>
            <a:r>
              <a:rPr lang="en-US" sz="1800" dirty="0">
                <a:solidFill>
                  <a:srgbClr val="000000"/>
                </a:solidFill>
              </a:rPr>
              <a:t>1</a:t>
            </a:r>
            <a:r>
              <a:rPr lang="en-US" sz="1800" dirty="0"/>
              <a:t>	                        4                      1</a:t>
            </a:r>
          </a:p>
          <a:p>
            <a:pPr algn="just">
              <a:buNone/>
              <a:tabLst>
                <a:tab pos="1714500" algn="ctr"/>
                <a:tab pos="3483769" algn="ctr"/>
                <a:tab pos="5507831" algn="ctr"/>
              </a:tabLst>
              <a:defRPr/>
            </a:pPr>
            <a:r>
              <a:rPr lang="en-US" sz="1800" dirty="0"/>
              <a:t>		 </a:t>
            </a:r>
            <a:r>
              <a:rPr lang="en-US" sz="1800" i="1" dirty="0"/>
              <a:t>P</a:t>
            </a:r>
            <a:r>
              <a:rPr lang="en-US" sz="1800" i="1" baseline="-25000" dirty="0"/>
              <a:t>3</a:t>
            </a:r>
            <a:r>
              <a:rPr lang="en-US" sz="1800" dirty="0"/>
              <a:t>	</a:t>
            </a:r>
            <a:r>
              <a:rPr lang="en-US" sz="1800" dirty="0">
                <a:solidFill>
                  <a:srgbClr val="000000"/>
                </a:solidFill>
              </a:rPr>
              <a:t>2</a:t>
            </a:r>
            <a:r>
              <a:rPr lang="en-US" sz="1800" dirty="0"/>
              <a:t>	                         9                      5</a:t>
            </a:r>
          </a:p>
          <a:p>
            <a:pPr algn="just">
              <a:buNone/>
              <a:tabLst>
                <a:tab pos="1714500" algn="ctr"/>
                <a:tab pos="3483769" algn="ctr"/>
                <a:tab pos="5507831" algn="ctr"/>
              </a:tabLst>
              <a:defRPr/>
            </a:pPr>
            <a:r>
              <a:rPr lang="en-US" sz="1800" dirty="0"/>
              <a:t>		 </a:t>
            </a:r>
            <a:r>
              <a:rPr lang="en-US" sz="1800" i="1" dirty="0"/>
              <a:t>P</a:t>
            </a:r>
            <a:r>
              <a:rPr lang="en-US" sz="1800" i="1" baseline="-25000" dirty="0"/>
              <a:t>4</a:t>
            </a:r>
            <a:r>
              <a:rPr lang="en-US" sz="1800" dirty="0"/>
              <a:t>	</a:t>
            </a:r>
            <a:r>
              <a:rPr lang="en-US" sz="1800" dirty="0">
                <a:solidFill>
                  <a:srgbClr val="000000"/>
                </a:solidFill>
              </a:rPr>
              <a:t>3</a:t>
            </a:r>
            <a:r>
              <a:rPr lang="en-US" sz="1800" dirty="0"/>
              <a:t>	                           5                      2</a:t>
            </a:r>
          </a:p>
          <a:p>
            <a:pPr>
              <a:tabLst>
                <a:tab pos="1714500" algn="ctr"/>
                <a:tab pos="3483769" algn="ctr"/>
                <a:tab pos="5507831" algn="ctr"/>
              </a:tabLst>
              <a:defRPr/>
            </a:pPr>
            <a:r>
              <a:rPr lang="en-US" sz="2000" b="1" dirty="0"/>
              <a:t>Preemptive  Gantt Chart</a:t>
            </a:r>
          </a:p>
          <a:p>
            <a:pPr>
              <a:buNone/>
              <a:tabLst>
                <a:tab pos="1714500" algn="ctr"/>
                <a:tab pos="3483769" algn="ctr"/>
                <a:tab pos="5507831" algn="ctr"/>
              </a:tabLst>
              <a:defRPr/>
            </a:pPr>
            <a:endParaRPr lang="en-US" sz="1800" dirty="0"/>
          </a:p>
          <a:p>
            <a:pPr>
              <a:buFont typeface="Monotype Sorts" pitchFamily="-84" charset="2"/>
              <a:buChar char="n"/>
              <a:tabLst>
                <a:tab pos="1714500" algn="ctr"/>
                <a:tab pos="3483769" algn="ctr"/>
                <a:tab pos="5507831" algn="ctr"/>
              </a:tabLst>
              <a:defRPr/>
            </a:pPr>
            <a:endParaRPr lang="en-US" sz="1800" dirty="0"/>
          </a:p>
          <a:p>
            <a:pPr>
              <a:buFont typeface="Monotype Sorts" pitchFamily="-84" charset="2"/>
              <a:buChar char="n"/>
              <a:tabLst>
                <a:tab pos="1714500" algn="ctr"/>
                <a:tab pos="3483769" algn="ctr"/>
                <a:tab pos="5507831" algn="ctr"/>
              </a:tabLst>
              <a:defRPr/>
            </a:pPr>
            <a:endParaRPr lang="en-US" sz="1800" dirty="0"/>
          </a:p>
          <a:p>
            <a:pPr marL="0" indent="0">
              <a:buNone/>
              <a:tabLst>
                <a:tab pos="1714500" algn="ctr"/>
                <a:tab pos="3483769" algn="ctr"/>
                <a:tab pos="5507831" algn="ctr"/>
              </a:tabLst>
              <a:defRPr/>
            </a:pPr>
            <a:endParaRPr lang="en-IN" sz="1800" dirty="0"/>
          </a:p>
          <a:p>
            <a:pPr marL="0" indent="0">
              <a:buNone/>
              <a:tabLst>
                <a:tab pos="1714500" algn="ctr"/>
                <a:tab pos="3483769" algn="ctr"/>
                <a:tab pos="5507831" algn="ctr"/>
              </a:tabLst>
              <a:defRPr/>
            </a:pPr>
            <a:r>
              <a:rPr lang="en-IN" sz="2000" dirty="0"/>
              <a:t>Average Turn Around Time=(17-0)+(5-1)+(26-2)+(10-3)=13</a:t>
            </a:r>
            <a:endParaRPr lang="en-US" sz="2000" dirty="0"/>
          </a:p>
          <a:p>
            <a:pPr marL="0" indent="0">
              <a:buNone/>
              <a:tabLst>
                <a:tab pos="1714500" algn="ctr"/>
                <a:tab pos="3483769" algn="ctr"/>
                <a:tab pos="5507831" algn="ctr"/>
              </a:tabLst>
              <a:defRPr/>
            </a:pPr>
            <a:r>
              <a:rPr lang="en-US" sz="2000" dirty="0"/>
              <a:t>Average waiting time = (17-8)+(4-4)+(24-9)+(7-5)=6.5 msec</a:t>
            </a:r>
          </a:p>
          <a:p>
            <a:pPr>
              <a:buFont typeface="Monotype Sorts" pitchFamily="-84" charset="2"/>
              <a:buChar char="n"/>
              <a:tabLst>
                <a:tab pos="1714500" algn="ctr"/>
                <a:tab pos="3483769" algn="ctr"/>
                <a:tab pos="5507831" algn="ctr"/>
              </a:tabLst>
              <a:defRPr/>
            </a:pPr>
            <a:endParaRPr lang="en-US" sz="1800" dirty="0"/>
          </a:p>
          <a:p>
            <a:pPr>
              <a:buFont typeface="Monotype Sorts" pitchFamily="-84" charset="2"/>
              <a:buChar char="n"/>
              <a:tabLst>
                <a:tab pos="1714500" algn="ctr"/>
                <a:tab pos="3483769" algn="ctr"/>
                <a:tab pos="5507831" algn="ctr"/>
              </a:tabLst>
              <a:defRPr/>
            </a:pPr>
            <a:endParaRPr lang="en-US" sz="1800" i="1" baseline="-25000" dirty="0"/>
          </a:p>
          <a:p>
            <a:pPr>
              <a:buNone/>
              <a:tabLst>
                <a:tab pos="1714500" algn="ctr"/>
                <a:tab pos="3483769" algn="ctr"/>
                <a:tab pos="5507831" algn="ctr"/>
              </a:tabLst>
              <a:defRPr/>
            </a:pPr>
            <a:endParaRPr lang="en-US" sz="1800" i="1" baseline="-25000" dirty="0"/>
          </a:p>
        </p:txBody>
      </p:sp>
      <p:grpSp>
        <p:nvGrpSpPr>
          <p:cNvPr id="44" name="Group 74"/>
          <p:cNvGrpSpPr>
            <a:grpSpLocks/>
          </p:cNvGrpSpPr>
          <p:nvPr/>
        </p:nvGrpSpPr>
        <p:grpSpPr bwMode="auto">
          <a:xfrm>
            <a:off x="1295400" y="4267200"/>
            <a:ext cx="5867400" cy="1066800"/>
            <a:chOff x="865" y="2335"/>
            <a:chExt cx="3737" cy="777"/>
          </a:xfrm>
        </p:grpSpPr>
        <p:sp>
          <p:nvSpPr>
            <p:cNvPr id="45" name="Rectangle 37"/>
            <p:cNvSpPr>
              <a:spLocks noChangeArrowheads="1"/>
            </p:cNvSpPr>
            <p:nvPr/>
          </p:nvSpPr>
          <p:spPr bwMode="auto">
            <a:xfrm flipH="1">
              <a:off x="960" y="2373"/>
              <a:ext cx="3504" cy="384"/>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350">
                <a:solidFill>
                  <a:srgbClr val="FF0000"/>
                </a:solidFill>
              </a:endParaRPr>
            </a:p>
          </p:txBody>
        </p:sp>
        <p:sp>
          <p:nvSpPr>
            <p:cNvPr id="46" name="Text Box 38"/>
            <p:cNvSpPr txBox="1">
              <a:spLocks noChangeArrowheads="1"/>
            </p:cNvSpPr>
            <p:nvPr/>
          </p:nvSpPr>
          <p:spPr bwMode="auto">
            <a:xfrm flipH="1">
              <a:off x="1008" y="2348"/>
              <a:ext cx="266" cy="359"/>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P</a:t>
              </a:r>
              <a:r>
                <a:rPr lang="en-US" sz="1425" baseline="-25000">
                  <a:solidFill>
                    <a:srgbClr val="FF0000"/>
                  </a:solidFill>
                  <a:latin typeface="Helvetica" pitchFamily="32" charset="0"/>
                </a:rPr>
                <a:t>1</a:t>
              </a:r>
              <a:endParaRPr lang="en-US" sz="1425">
                <a:solidFill>
                  <a:srgbClr val="FF0000"/>
                </a:solidFill>
                <a:latin typeface="Helvetica" pitchFamily="32" charset="0"/>
              </a:endParaRPr>
            </a:p>
          </p:txBody>
        </p:sp>
        <p:sp>
          <p:nvSpPr>
            <p:cNvPr id="47" name="Text Box 39"/>
            <p:cNvSpPr txBox="1">
              <a:spLocks noChangeArrowheads="1"/>
            </p:cNvSpPr>
            <p:nvPr/>
          </p:nvSpPr>
          <p:spPr bwMode="auto">
            <a:xfrm flipH="1">
              <a:off x="2975" y="2335"/>
              <a:ext cx="266" cy="359"/>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P</a:t>
              </a:r>
              <a:r>
                <a:rPr lang="en-US" sz="1425" baseline="-25000">
                  <a:solidFill>
                    <a:srgbClr val="FF0000"/>
                  </a:solidFill>
                  <a:latin typeface="Helvetica" pitchFamily="32" charset="0"/>
                </a:rPr>
                <a:t>1</a:t>
              </a:r>
              <a:endParaRPr lang="en-US" sz="1425">
                <a:solidFill>
                  <a:srgbClr val="FF0000"/>
                </a:solidFill>
                <a:latin typeface="Helvetica" pitchFamily="32" charset="0"/>
              </a:endParaRPr>
            </a:p>
          </p:txBody>
        </p:sp>
        <p:sp>
          <p:nvSpPr>
            <p:cNvPr id="48" name="Text Box 40"/>
            <p:cNvSpPr txBox="1">
              <a:spLocks noChangeArrowheads="1"/>
            </p:cNvSpPr>
            <p:nvPr/>
          </p:nvSpPr>
          <p:spPr bwMode="auto">
            <a:xfrm flipH="1">
              <a:off x="1454" y="2346"/>
              <a:ext cx="266" cy="359"/>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P</a:t>
              </a:r>
              <a:r>
                <a:rPr lang="en-US" sz="1425" baseline="-25000">
                  <a:solidFill>
                    <a:srgbClr val="FF0000"/>
                  </a:solidFill>
                  <a:latin typeface="Helvetica" pitchFamily="32" charset="0"/>
                </a:rPr>
                <a:t>2</a:t>
              </a:r>
              <a:endParaRPr lang="en-US" sz="1425">
                <a:solidFill>
                  <a:srgbClr val="FF0000"/>
                </a:solidFill>
                <a:latin typeface="Helvetica" pitchFamily="32" charset="0"/>
              </a:endParaRPr>
            </a:p>
          </p:txBody>
        </p:sp>
        <p:sp>
          <p:nvSpPr>
            <p:cNvPr id="49" name="Line 43"/>
            <p:cNvSpPr>
              <a:spLocks noChangeShapeType="1"/>
            </p:cNvSpPr>
            <p:nvPr/>
          </p:nvSpPr>
          <p:spPr bwMode="auto">
            <a:xfrm flipH="1">
              <a:off x="2688" y="2373"/>
              <a:ext cx="0" cy="384"/>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solidFill>
                  <a:srgbClr val="FF0000"/>
                </a:solidFill>
              </a:endParaRPr>
            </a:p>
          </p:txBody>
        </p:sp>
        <p:sp>
          <p:nvSpPr>
            <p:cNvPr id="50" name="Text Box 48"/>
            <p:cNvSpPr txBox="1">
              <a:spLocks noChangeArrowheads="1"/>
            </p:cNvSpPr>
            <p:nvPr/>
          </p:nvSpPr>
          <p:spPr bwMode="auto">
            <a:xfrm flipH="1">
              <a:off x="1208" y="2752"/>
              <a:ext cx="204" cy="359"/>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1</a:t>
              </a:r>
            </a:p>
          </p:txBody>
        </p:sp>
        <p:sp>
          <p:nvSpPr>
            <p:cNvPr id="51" name="Text Box 49"/>
            <p:cNvSpPr txBox="1">
              <a:spLocks noChangeArrowheads="1"/>
            </p:cNvSpPr>
            <p:nvPr/>
          </p:nvSpPr>
          <p:spPr bwMode="auto">
            <a:xfrm flipH="1">
              <a:off x="3309" y="2753"/>
              <a:ext cx="275" cy="359"/>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17</a:t>
              </a:r>
            </a:p>
          </p:txBody>
        </p:sp>
        <p:sp>
          <p:nvSpPr>
            <p:cNvPr id="52" name="Text Box 50"/>
            <p:cNvSpPr txBox="1">
              <a:spLocks noChangeArrowheads="1"/>
            </p:cNvSpPr>
            <p:nvPr/>
          </p:nvSpPr>
          <p:spPr bwMode="auto">
            <a:xfrm flipH="1">
              <a:off x="865" y="2750"/>
              <a:ext cx="204" cy="359"/>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0</a:t>
              </a:r>
            </a:p>
          </p:txBody>
        </p:sp>
        <p:sp>
          <p:nvSpPr>
            <p:cNvPr id="53" name="Line 52"/>
            <p:cNvSpPr>
              <a:spLocks noChangeShapeType="1"/>
            </p:cNvSpPr>
            <p:nvPr/>
          </p:nvSpPr>
          <p:spPr bwMode="auto">
            <a:xfrm flipH="1">
              <a:off x="3456" y="2373"/>
              <a:ext cx="0" cy="384"/>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solidFill>
                  <a:srgbClr val="FF0000"/>
                </a:solidFill>
              </a:endParaRPr>
            </a:p>
          </p:txBody>
        </p:sp>
        <p:sp>
          <p:nvSpPr>
            <p:cNvPr id="54" name="Text Box 64"/>
            <p:cNvSpPr txBox="1">
              <a:spLocks noChangeArrowheads="1"/>
            </p:cNvSpPr>
            <p:nvPr/>
          </p:nvSpPr>
          <p:spPr bwMode="auto">
            <a:xfrm flipH="1">
              <a:off x="2553" y="2752"/>
              <a:ext cx="275" cy="359"/>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10</a:t>
              </a:r>
            </a:p>
          </p:txBody>
        </p:sp>
        <p:sp>
          <p:nvSpPr>
            <p:cNvPr id="55" name="Line 69"/>
            <p:cNvSpPr>
              <a:spLocks noChangeShapeType="1"/>
            </p:cNvSpPr>
            <p:nvPr/>
          </p:nvSpPr>
          <p:spPr bwMode="auto">
            <a:xfrm flipH="1">
              <a:off x="1313" y="2374"/>
              <a:ext cx="5" cy="399"/>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solidFill>
                  <a:srgbClr val="FF0000"/>
                </a:solidFill>
              </a:endParaRPr>
            </a:p>
          </p:txBody>
        </p:sp>
        <p:sp>
          <p:nvSpPr>
            <p:cNvPr id="56" name="Text Box 70"/>
            <p:cNvSpPr txBox="1">
              <a:spLocks noChangeArrowheads="1"/>
            </p:cNvSpPr>
            <p:nvPr/>
          </p:nvSpPr>
          <p:spPr bwMode="auto">
            <a:xfrm flipH="1">
              <a:off x="3743" y="2335"/>
              <a:ext cx="266" cy="359"/>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P</a:t>
              </a:r>
              <a:r>
                <a:rPr lang="en-US" sz="1425" baseline="-25000">
                  <a:solidFill>
                    <a:srgbClr val="FF0000"/>
                  </a:solidFill>
                  <a:latin typeface="Helvetica" pitchFamily="32" charset="0"/>
                </a:rPr>
                <a:t>3</a:t>
              </a:r>
              <a:endParaRPr lang="en-US" sz="1425">
                <a:solidFill>
                  <a:srgbClr val="FF0000"/>
                </a:solidFill>
                <a:latin typeface="Helvetica" pitchFamily="32" charset="0"/>
              </a:endParaRPr>
            </a:p>
          </p:txBody>
        </p:sp>
        <p:sp>
          <p:nvSpPr>
            <p:cNvPr id="57" name="Text Box 73"/>
            <p:cNvSpPr txBox="1">
              <a:spLocks noChangeArrowheads="1"/>
            </p:cNvSpPr>
            <p:nvPr/>
          </p:nvSpPr>
          <p:spPr bwMode="auto">
            <a:xfrm flipH="1">
              <a:off x="4327" y="2753"/>
              <a:ext cx="275" cy="359"/>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26</a:t>
              </a:r>
            </a:p>
          </p:txBody>
        </p:sp>
        <p:sp>
          <p:nvSpPr>
            <p:cNvPr id="58" name="Line 43"/>
            <p:cNvSpPr>
              <a:spLocks noChangeShapeType="1"/>
            </p:cNvSpPr>
            <p:nvPr/>
          </p:nvSpPr>
          <p:spPr bwMode="auto">
            <a:xfrm flipH="1">
              <a:off x="1925" y="2366"/>
              <a:ext cx="0" cy="384"/>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solidFill>
                  <a:srgbClr val="FF0000"/>
                </a:solidFill>
              </a:endParaRPr>
            </a:p>
          </p:txBody>
        </p:sp>
        <p:sp>
          <p:nvSpPr>
            <p:cNvPr id="59" name="Text Box 64"/>
            <p:cNvSpPr txBox="1">
              <a:spLocks noChangeArrowheads="1"/>
            </p:cNvSpPr>
            <p:nvPr/>
          </p:nvSpPr>
          <p:spPr bwMode="auto">
            <a:xfrm flipH="1">
              <a:off x="1825" y="2750"/>
              <a:ext cx="204" cy="359"/>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5</a:t>
              </a:r>
            </a:p>
          </p:txBody>
        </p:sp>
        <p:sp>
          <p:nvSpPr>
            <p:cNvPr id="60" name="Text Box 39"/>
            <p:cNvSpPr txBox="1">
              <a:spLocks noChangeArrowheads="1"/>
            </p:cNvSpPr>
            <p:nvPr/>
          </p:nvSpPr>
          <p:spPr bwMode="auto">
            <a:xfrm flipH="1">
              <a:off x="2141" y="2345"/>
              <a:ext cx="266" cy="359"/>
            </a:xfrm>
            <a:prstGeom prst="rect">
              <a:avLst/>
            </a:prstGeom>
            <a:noFill/>
            <a:ln w="9525">
              <a:noFill/>
              <a:miter lim="800000"/>
              <a:headEnd/>
              <a:tailEnd/>
            </a:ln>
          </p:spPr>
          <p:txBody>
            <a:bodyPr wrap="none" anchor="ctr">
              <a:spAutoFit/>
            </a:bodyPr>
            <a:lstStyle/>
            <a:p>
              <a:pPr algn="ctr">
                <a:spcBef>
                  <a:spcPct val="50000"/>
                </a:spcBef>
              </a:pPr>
              <a:r>
                <a:rPr lang="en-US" sz="1425">
                  <a:solidFill>
                    <a:srgbClr val="FF0000"/>
                  </a:solidFill>
                  <a:latin typeface="Helvetica" pitchFamily="32" charset="0"/>
                </a:rPr>
                <a:t>P</a:t>
              </a:r>
              <a:r>
                <a:rPr lang="en-US" sz="1425" baseline="-25000">
                  <a:solidFill>
                    <a:srgbClr val="FF0000"/>
                  </a:solidFill>
                  <a:latin typeface="Helvetica" pitchFamily="32" charset="0"/>
                </a:rPr>
                <a:t>4</a:t>
              </a:r>
              <a:endParaRPr lang="en-US" sz="1425">
                <a:solidFill>
                  <a:srgbClr val="FF0000"/>
                </a:solidFill>
                <a:latin typeface="Helvetica" pitchFamily="32" charset="0"/>
              </a:endParaRPr>
            </a:p>
          </p:txBody>
        </p:sp>
      </p:grpSp>
    </p:spTree>
    <p:extLst>
      <p:ext uri="{BB962C8B-B14F-4D97-AF65-F5344CB8AC3E}">
        <p14:creationId xmlns:p14="http://schemas.microsoft.com/office/powerpoint/2010/main" val="9366973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308181" cy="994172"/>
          </a:xfrm>
        </p:spPr>
        <p:txBody>
          <a:bodyPr>
            <a:normAutofit/>
          </a:bodyPr>
          <a:lstStyle/>
          <a:p>
            <a:r>
              <a:rPr lang="en-US" dirty="0">
                <a:cs typeface="Times New Roman" panose="02020603050405020304" pitchFamily="18" charset="0"/>
              </a:rPr>
              <a:t>Example-2</a:t>
            </a:r>
          </a:p>
        </p:txBody>
      </p:sp>
      <p:sp>
        <p:nvSpPr>
          <p:cNvPr id="4" name="Rectangle 3"/>
          <p:cNvSpPr/>
          <p:nvPr/>
        </p:nvSpPr>
        <p:spPr>
          <a:xfrm>
            <a:off x="514352" y="1835946"/>
            <a:ext cx="7392591" cy="2855397"/>
          </a:xfrm>
          <a:prstGeom prst="rect">
            <a:avLst/>
          </a:prstGeom>
        </p:spPr>
        <p:txBody>
          <a:bodyPr wrap="square">
            <a:spAutoFit/>
          </a:bodyPr>
          <a:lstStyle/>
          <a:p>
            <a:pPr>
              <a:lnSpc>
                <a:spcPct val="90000"/>
              </a:lnSpc>
              <a:tabLst>
                <a:tab pos="2274094" algn="ctr"/>
                <a:tab pos="3476625" algn="ctr"/>
              </a:tabLst>
            </a:pPr>
            <a:r>
              <a:rPr lang="en-US" sz="1200" dirty="0">
                <a:solidFill>
                  <a:schemeClr val="bg1"/>
                </a:solidFill>
              </a:rPr>
              <a:t>		</a:t>
            </a:r>
            <a:endParaRPr lang="en-US" sz="1350" i="1" baseline="-2500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endParaRPr lang="en-US" sz="1350" dirty="0">
              <a:solidFill>
                <a:schemeClr val="bg1"/>
              </a:solidFill>
            </a:endParaRPr>
          </a:p>
          <a:p>
            <a:pPr>
              <a:lnSpc>
                <a:spcPct val="90000"/>
              </a:lnSpc>
              <a:tabLst>
                <a:tab pos="2274094" algn="ctr"/>
                <a:tab pos="3476625" algn="ctr"/>
              </a:tabLst>
            </a:pPr>
            <a:r>
              <a:rPr lang="en-US" sz="1350" dirty="0">
                <a:solidFill>
                  <a:schemeClr val="bg1"/>
                </a:solidFill>
              </a:rPr>
              <a:t>Suppose that the processes arrive in the order: </a:t>
            </a:r>
            <a:r>
              <a:rPr lang="en-US" sz="1350" i="1" dirty="0">
                <a:solidFill>
                  <a:schemeClr val="bg1"/>
                </a:solidFill>
              </a:rPr>
              <a:t>P</a:t>
            </a:r>
            <a:r>
              <a:rPr lang="en-US" sz="1350" i="1" baseline="-25000" dirty="0">
                <a:solidFill>
                  <a:schemeClr val="bg1"/>
                </a:solidFill>
              </a:rPr>
              <a:t>1</a:t>
            </a:r>
            <a:r>
              <a:rPr lang="en-US" sz="1350" dirty="0">
                <a:solidFill>
                  <a:schemeClr val="bg1"/>
                </a:solidFill>
              </a:rPr>
              <a:t> , </a:t>
            </a:r>
            <a:r>
              <a:rPr lang="en-US" sz="1350" i="1" dirty="0">
                <a:solidFill>
                  <a:schemeClr val="bg1"/>
                </a:solidFill>
              </a:rPr>
              <a:t>P</a:t>
            </a:r>
            <a:r>
              <a:rPr lang="en-US" sz="1350" i="1" baseline="-25000" dirty="0">
                <a:solidFill>
                  <a:schemeClr val="bg1"/>
                </a:solidFill>
              </a:rPr>
              <a:t>2</a:t>
            </a:r>
            <a:r>
              <a:rPr lang="en-US" sz="1350" dirty="0">
                <a:solidFill>
                  <a:schemeClr val="bg1"/>
                </a:solidFill>
              </a:rPr>
              <a:t> , </a:t>
            </a:r>
            <a:r>
              <a:rPr lang="en-US" sz="1350" i="1" dirty="0">
                <a:solidFill>
                  <a:schemeClr val="bg1"/>
                </a:solidFill>
              </a:rPr>
              <a:t>P</a:t>
            </a:r>
            <a:r>
              <a:rPr lang="en-US" sz="1350" i="1" baseline="-25000" dirty="0">
                <a:solidFill>
                  <a:schemeClr val="bg1"/>
                </a:solidFill>
              </a:rPr>
              <a:t>3  </a:t>
            </a:r>
            <a:br>
              <a:rPr lang="en-US" sz="1350" i="1" baseline="-25000" dirty="0">
                <a:solidFill>
                  <a:schemeClr val="bg1"/>
                </a:solidFill>
              </a:rPr>
            </a:br>
            <a:br>
              <a:rPr lang="en-US" sz="1200" dirty="0"/>
            </a:br>
            <a:br>
              <a:rPr lang="en-US" sz="1200" dirty="0"/>
            </a:br>
            <a:br>
              <a:rPr lang="en-US" sz="1200" dirty="0"/>
            </a:br>
            <a:br>
              <a:rPr lang="en-US" sz="1200" dirty="0"/>
            </a:br>
            <a:endParaRPr lang="en-US" sz="1200" dirty="0"/>
          </a:p>
          <a:p>
            <a:pPr>
              <a:lnSpc>
                <a:spcPct val="90000"/>
              </a:lnSpc>
              <a:tabLst>
                <a:tab pos="2274094" algn="ctr"/>
                <a:tab pos="3476625" algn="ctr"/>
              </a:tabLst>
            </a:pPr>
            <a:endParaRPr lang="en-US" sz="1650" dirty="0">
              <a:latin typeface="Cambria" panose="02040503050406030204" pitchFamily="18" charset="0"/>
            </a:endParaRPr>
          </a:p>
          <a:p>
            <a:pPr>
              <a:lnSpc>
                <a:spcPct val="90000"/>
              </a:lnSpc>
              <a:tabLst>
                <a:tab pos="2274094" algn="ctr"/>
                <a:tab pos="3476625" algn="ctr"/>
              </a:tabLst>
            </a:pPr>
            <a:endParaRPr lang="en-US" sz="1650" dirty="0">
              <a:latin typeface="Cambria" panose="02040503050406030204" pitchFamily="18" charset="0"/>
            </a:endParaRPr>
          </a:p>
        </p:txBody>
      </p:sp>
      <p:graphicFrame>
        <p:nvGraphicFramePr>
          <p:cNvPr id="3" name="Table 2">
            <a:extLst>
              <a:ext uri="{FF2B5EF4-FFF2-40B4-BE49-F238E27FC236}">
                <a16:creationId xmlns:a16="http://schemas.microsoft.com/office/drawing/2014/main" id="{5DE0E39F-10AB-40AD-A9C8-57CDD113EFF0}"/>
              </a:ext>
            </a:extLst>
          </p:cNvPr>
          <p:cNvGraphicFramePr>
            <a:graphicFrameLocks noGrp="1"/>
          </p:cNvGraphicFramePr>
          <p:nvPr>
            <p:extLst>
              <p:ext uri="{D42A27DB-BD31-4B8C-83A1-F6EECF244321}">
                <p14:modId xmlns:p14="http://schemas.microsoft.com/office/powerpoint/2010/main" val="3950662060"/>
              </p:ext>
            </p:extLst>
          </p:nvPr>
        </p:nvGraphicFramePr>
        <p:xfrm>
          <a:off x="1106099" y="1984829"/>
          <a:ext cx="6096000" cy="21717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89149715"/>
                    </a:ext>
                  </a:extLst>
                </a:gridCol>
                <a:gridCol w="1524000">
                  <a:extLst>
                    <a:ext uri="{9D8B030D-6E8A-4147-A177-3AD203B41FA5}">
                      <a16:colId xmlns:a16="http://schemas.microsoft.com/office/drawing/2014/main" val="809304606"/>
                    </a:ext>
                  </a:extLst>
                </a:gridCol>
                <a:gridCol w="1524000">
                  <a:extLst>
                    <a:ext uri="{9D8B030D-6E8A-4147-A177-3AD203B41FA5}">
                      <a16:colId xmlns:a16="http://schemas.microsoft.com/office/drawing/2014/main" val="888620229"/>
                    </a:ext>
                  </a:extLst>
                </a:gridCol>
                <a:gridCol w="1524000">
                  <a:extLst>
                    <a:ext uri="{9D8B030D-6E8A-4147-A177-3AD203B41FA5}">
                      <a16:colId xmlns:a16="http://schemas.microsoft.com/office/drawing/2014/main" val="3904872910"/>
                    </a:ext>
                  </a:extLst>
                </a:gridCol>
              </a:tblGrid>
              <a:tr h="525780">
                <a:tc>
                  <a:txBody>
                    <a:bodyPr/>
                    <a:lstStyle/>
                    <a:p>
                      <a:r>
                        <a:rPr lang="en-IN" sz="2000" dirty="0">
                          <a:latin typeface="Cambria" panose="02040503050406030204" pitchFamily="18" charset="0"/>
                        </a:rPr>
                        <a:t>Process</a:t>
                      </a:r>
                      <a:endParaRPr lang="en-US" sz="2000" dirty="0">
                        <a:latin typeface="Cambria" panose="02040503050406030204" pitchFamily="18" charset="0"/>
                      </a:endParaRPr>
                    </a:p>
                  </a:txBody>
                  <a:tcPr marL="68580" marR="68580" marT="34290" marB="34290"/>
                </a:tc>
                <a:tc>
                  <a:txBody>
                    <a:bodyPr/>
                    <a:lstStyle/>
                    <a:p>
                      <a:r>
                        <a:rPr lang="en-IN" sz="2000" dirty="0">
                          <a:latin typeface="Cambria" panose="02040503050406030204" pitchFamily="18" charset="0"/>
                        </a:rPr>
                        <a:t>Arrival</a:t>
                      </a:r>
                      <a:r>
                        <a:rPr lang="en-IN" sz="2000" baseline="0" dirty="0">
                          <a:latin typeface="Cambria" panose="02040503050406030204" pitchFamily="18" charset="0"/>
                        </a:rPr>
                        <a:t> time(AT)</a:t>
                      </a:r>
                      <a:endParaRPr lang="en-US" sz="2000" dirty="0">
                        <a:latin typeface="Cambria" panose="02040503050406030204" pitchFamily="18" charset="0"/>
                      </a:endParaRPr>
                    </a:p>
                  </a:txBody>
                  <a:tcPr marL="68580" marR="68580" marT="34290" marB="34290"/>
                </a:tc>
                <a:tc>
                  <a:txBody>
                    <a:bodyPr/>
                    <a:lstStyle/>
                    <a:p>
                      <a:r>
                        <a:rPr lang="en-IN" sz="2000" baseline="0" dirty="0">
                          <a:latin typeface="Cambria" panose="02040503050406030204" pitchFamily="18" charset="0"/>
                        </a:rPr>
                        <a:t>Burst Time (BT)</a:t>
                      </a:r>
                      <a:endParaRPr lang="en-US" sz="2000" dirty="0">
                        <a:latin typeface="Cambria" panose="02040503050406030204" pitchFamily="18" charset="0"/>
                      </a:endParaRPr>
                    </a:p>
                  </a:txBody>
                  <a:tcPr marL="68580" marR="68580" marT="34290" marB="34290"/>
                </a:tc>
                <a:tc>
                  <a:txBody>
                    <a:bodyPr/>
                    <a:lstStyle/>
                    <a:p>
                      <a:r>
                        <a:rPr lang="en-US" sz="2000" dirty="0"/>
                        <a:t>Priority</a:t>
                      </a:r>
                    </a:p>
                  </a:txBody>
                  <a:tcPr marL="68580" marR="68580" marT="34290" marB="34290"/>
                </a:tc>
                <a:extLst>
                  <a:ext uri="{0D108BD9-81ED-4DB2-BD59-A6C34878D82A}">
                    <a16:rowId xmlns:a16="http://schemas.microsoft.com/office/drawing/2014/main" val="331843694"/>
                  </a:ext>
                </a:extLst>
              </a:tr>
              <a:tr h="297180">
                <a:tc>
                  <a:txBody>
                    <a:bodyPr/>
                    <a:lstStyle/>
                    <a:p>
                      <a:r>
                        <a:rPr lang="en-IN" sz="2000" dirty="0">
                          <a:latin typeface="Cambria" panose="02040503050406030204" pitchFamily="18" charset="0"/>
                        </a:rPr>
                        <a:t>P0</a:t>
                      </a:r>
                      <a:endParaRPr lang="en-US" sz="2000" dirty="0">
                        <a:latin typeface="Cambria" panose="02040503050406030204" pitchFamily="18" charset="0"/>
                      </a:endParaRPr>
                    </a:p>
                  </a:txBody>
                  <a:tcPr marL="68580" marR="68580" marT="34290" marB="34290"/>
                </a:tc>
                <a:tc>
                  <a:txBody>
                    <a:bodyPr/>
                    <a:lstStyle/>
                    <a:p>
                      <a:r>
                        <a:rPr lang="en-IN" sz="2000" dirty="0">
                          <a:latin typeface="Cambria" panose="02040503050406030204" pitchFamily="18" charset="0"/>
                        </a:rPr>
                        <a:t>0</a:t>
                      </a:r>
                      <a:endParaRPr lang="en-US" sz="2000" dirty="0">
                        <a:latin typeface="Cambria" panose="02040503050406030204" pitchFamily="18" charset="0"/>
                      </a:endParaRPr>
                    </a:p>
                  </a:txBody>
                  <a:tcPr marL="68580" marR="68580" marT="34290" marB="34290"/>
                </a:tc>
                <a:tc>
                  <a:txBody>
                    <a:bodyPr/>
                    <a:lstStyle/>
                    <a:p>
                      <a:r>
                        <a:rPr lang="en-US" sz="2000" dirty="0">
                          <a:latin typeface="Cambria" panose="02040503050406030204" pitchFamily="18" charset="0"/>
                        </a:rPr>
                        <a:t>10</a:t>
                      </a:r>
                    </a:p>
                  </a:txBody>
                  <a:tcPr marL="68580" marR="68580" marT="34290" marB="34290"/>
                </a:tc>
                <a:tc>
                  <a:txBody>
                    <a:bodyPr/>
                    <a:lstStyle/>
                    <a:p>
                      <a:r>
                        <a:rPr lang="en-US" sz="2000" dirty="0"/>
                        <a:t>5</a:t>
                      </a:r>
                    </a:p>
                  </a:txBody>
                  <a:tcPr marL="68580" marR="68580" marT="34290" marB="34290"/>
                </a:tc>
                <a:extLst>
                  <a:ext uri="{0D108BD9-81ED-4DB2-BD59-A6C34878D82A}">
                    <a16:rowId xmlns:a16="http://schemas.microsoft.com/office/drawing/2014/main" val="2908997516"/>
                  </a:ext>
                </a:extLst>
              </a:tr>
              <a:tr h="297180">
                <a:tc>
                  <a:txBody>
                    <a:bodyPr/>
                    <a:lstStyle/>
                    <a:p>
                      <a:r>
                        <a:rPr lang="en-IN" sz="2000" dirty="0">
                          <a:latin typeface="Cambria" panose="02040503050406030204" pitchFamily="18" charset="0"/>
                        </a:rPr>
                        <a:t>P1</a:t>
                      </a:r>
                      <a:endParaRPr lang="en-US" sz="2000" dirty="0">
                        <a:latin typeface="Cambria" panose="02040503050406030204" pitchFamily="18" charset="0"/>
                      </a:endParaRPr>
                    </a:p>
                  </a:txBody>
                  <a:tcPr marL="68580" marR="68580" marT="34290" marB="34290"/>
                </a:tc>
                <a:tc>
                  <a:txBody>
                    <a:bodyPr/>
                    <a:lstStyle/>
                    <a:p>
                      <a:r>
                        <a:rPr lang="en-IN" sz="2000" dirty="0">
                          <a:latin typeface="Cambria" panose="02040503050406030204" pitchFamily="18" charset="0"/>
                        </a:rPr>
                        <a:t>1</a:t>
                      </a:r>
                      <a:endParaRPr lang="en-US" sz="2000" dirty="0">
                        <a:latin typeface="Cambria" panose="02040503050406030204" pitchFamily="18" charset="0"/>
                      </a:endParaRPr>
                    </a:p>
                  </a:txBody>
                  <a:tcPr marL="68580" marR="68580" marT="34290" marB="34290"/>
                </a:tc>
                <a:tc>
                  <a:txBody>
                    <a:bodyPr/>
                    <a:lstStyle/>
                    <a:p>
                      <a:r>
                        <a:rPr lang="en-US" sz="2000" dirty="0">
                          <a:latin typeface="Cambria" panose="02040503050406030204" pitchFamily="18" charset="0"/>
                        </a:rPr>
                        <a:t>6</a:t>
                      </a:r>
                    </a:p>
                  </a:txBody>
                  <a:tcPr marL="68580" marR="68580" marT="34290" marB="34290"/>
                </a:tc>
                <a:tc>
                  <a:txBody>
                    <a:bodyPr/>
                    <a:lstStyle/>
                    <a:p>
                      <a:r>
                        <a:rPr lang="en-US" sz="2000" dirty="0"/>
                        <a:t>4</a:t>
                      </a:r>
                    </a:p>
                  </a:txBody>
                  <a:tcPr marL="68580" marR="68580" marT="34290" marB="34290"/>
                </a:tc>
                <a:extLst>
                  <a:ext uri="{0D108BD9-81ED-4DB2-BD59-A6C34878D82A}">
                    <a16:rowId xmlns:a16="http://schemas.microsoft.com/office/drawing/2014/main" val="1784985931"/>
                  </a:ext>
                </a:extLst>
              </a:tr>
              <a:tr h="297180">
                <a:tc>
                  <a:txBody>
                    <a:bodyPr/>
                    <a:lstStyle/>
                    <a:p>
                      <a:r>
                        <a:rPr lang="en-IN" sz="2000" dirty="0">
                          <a:latin typeface="Cambria" panose="02040503050406030204" pitchFamily="18" charset="0"/>
                        </a:rPr>
                        <a:t>P2</a:t>
                      </a:r>
                      <a:endParaRPr lang="en-US" sz="2000" dirty="0">
                        <a:latin typeface="Cambria" panose="02040503050406030204" pitchFamily="18" charset="0"/>
                      </a:endParaRPr>
                    </a:p>
                  </a:txBody>
                  <a:tcPr marL="68580" marR="68580" marT="34290" marB="34290"/>
                </a:tc>
                <a:tc>
                  <a:txBody>
                    <a:bodyPr/>
                    <a:lstStyle/>
                    <a:p>
                      <a:r>
                        <a:rPr lang="en-IN" sz="2000" dirty="0">
                          <a:latin typeface="Cambria" panose="02040503050406030204" pitchFamily="18" charset="0"/>
                        </a:rPr>
                        <a:t>3</a:t>
                      </a:r>
                      <a:endParaRPr lang="en-US" sz="2000" dirty="0">
                        <a:latin typeface="Cambria" panose="02040503050406030204" pitchFamily="18" charset="0"/>
                      </a:endParaRPr>
                    </a:p>
                  </a:txBody>
                  <a:tcPr marL="68580" marR="68580" marT="34290" marB="34290"/>
                </a:tc>
                <a:tc>
                  <a:txBody>
                    <a:bodyPr/>
                    <a:lstStyle/>
                    <a:p>
                      <a:r>
                        <a:rPr lang="en-US" sz="2000" dirty="0">
                          <a:latin typeface="Cambria" panose="02040503050406030204" pitchFamily="18" charset="0"/>
                        </a:rPr>
                        <a:t>2</a:t>
                      </a:r>
                    </a:p>
                  </a:txBody>
                  <a:tcPr marL="68580" marR="68580" marT="34290" marB="34290"/>
                </a:tc>
                <a:tc>
                  <a:txBody>
                    <a:bodyPr/>
                    <a:lstStyle/>
                    <a:p>
                      <a:r>
                        <a:rPr lang="en-US" sz="2000" dirty="0"/>
                        <a:t>2</a:t>
                      </a:r>
                    </a:p>
                  </a:txBody>
                  <a:tcPr marL="68580" marR="68580" marT="34290" marB="34290"/>
                </a:tc>
                <a:extLst>
                  <a:ext uri="{0D108BD9-81ED-4DB2-BD59-A6C34878D82A}">
                    <a16:rowId xmlns:a16="http://schemas.microsoft.com/office/drawing/2014/main" val="1013422658"/>
                  </a:ext>
                </a:extLst>
              </a:tr>
              <a:tr h="297180">
                <a:tc>
                  <a:txBody>
                    <a:bodyPr/>
                    <a:lstStyle/>
                    <a:p>
                      <a:r>
                        <a:rPr lang="en-IN" sz="2000" dirty="0">
                          <a:latin typeface="Cambria" panose="02040503050406030204" pitchFamily="18" charset="0"/>
                        </a:rPr>
                        <a:t>P3</a:t>
                      </a:r>
                      <a:endParaRPr lang="en-US" sz="2000" dirty="0">
                        <a:latin typeface="Cambria" panose="02040503050406030204" pitchFamily="18" charset="0"/>
                      </a:endParaRPr>
                    </a:p>
                  </a:txBody>
                  <a:tcPr marL="68580" marR="68580" marT="34290" marB="34290"/>
                </a:tc>
                <a:tc>
                  <a:txBody>
                    <a:bodyPr/>
                    <a:lstStyle/>
                    <a:p>
                      <a:r>
                        <a:rPr lang="en-IN" sz="2000" dirty="0">
                          <a:latin typeface="Cambria" panose="02040503050406030204" pitchFamily="18" charset="0"/>
                        </a:rPr>
                        <a:t>5</a:t>
                      </a:r>
                      <a:endParaRPr lang="en-US" sz="2000" dirty="0">
                        <a:latin typeface="Cambria" panose="02040503050406030204" pitchFamily="18" charset="0"/>
                      </a:endParaRPr>
                    </a:p>
                  </a:txBody>
                  <a:tcPr marL="68580" marR="68580" marT="34290" marB="34290"/>
                </a:tc>
                <a:tc>
                  <a:txBody>
                    <a:bodyPr/>
                    <a:lstStyle/>
                    <a:p>
                      <a:r>
                        <a:rPr lang="en-US" sz="2000" dirty="0">
                          <a:latin typeface="Cambria" panose="02040503050406030204" pitchFamily="18" charset="0"/>
                        </a:rPr>
                        <a:t>4</a:t>
                      </a:r>
                    </a:p>
                  </a:txBody>
                  <a:tcPr marL="68580" marR="68580" marT="34290" marB="34290"/>
                </a:tc>
                <a:tc>
                  <a:txBody>
                    <a:bodyPr/>
                    <a:lstStyle/>
                    <a:p>
                      <a:r>
                        <a:rPr lang="en-US" sz="2000" dirty="0"/>
                        <a:t>0</a:t>
                      </a:r>
                    </a:p>
                  </a:txBody>
                  <a:tcPr marL="68580" marR="68580" marT="34290" marB="34290"/>
                </a:tc>
                <a:extLst>
                  <a:ext uri="{0D108BD9-81ED-4DB2-BD59-A6C34878D82A}">
                    <a16:rowId xmlns:a16="http://schemas.microsoft.com/office/drawing/2014/main" val="4070366235"/>
                  </a:ext>
                </a:extLst>
              </a:tr>
            </a:tbl>
          </a:graphicData>
        </a:graphic>
      </p:graphicFrame>
    </p:spTree>
    <p:extLst>
      <p:ext uri="{BB962C8B-B14F-4D97-AF65-F5344CB8AC3E}">
        <p14:creationId xmlns:p14="http://schemas.microsoft.com/office/powerpoint/2010/main" val="1946584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8" y="0"/>
            <a:ext cx="8308181" cy="994172"/>
          </a:xfrm>
        </p:spPr>
        <p:txBody>
          <a:bodyPr>
            <a:normAutofit/>
          </a:bodyPr>
          <a:lstStyle/>
          <a:p>
            <a:r>
              <a:rPr lang="en-US" dirty="0">
                <a:cs typeface="Times New Roman" panose="02020603050405020304" pitchFamily="18" charset="0"/>
              </a:rPr>
              <a:t>Example-2 Solution</a:t>
            </a:r>
          </a:p>
        </p:txBody>
      </p:sp>
      <p:sp>
        <p:nvSpPr>
          <p:cNvPr id="4" name="Rectangle 3"/>
          <p:cNvSpPr/>
          <p:nvPr/>
        </p:nvSpPr>
        <p:spPr>
          <a:xfrm>
            <a:off x="705953" y="1131094"/>
            <a:ext cx="7392591" cy="3360920"/>
          </a:xfrm>
          <a:prstGeom prst="rect">
            <a:avLst/>
          </a:prstGeom>
        </p:spPr>
        <p:txBody>
          <a:bodyPr wrap="square">
            <a:spAutoFit/>
          </a:bodyPr>
          <a:lstStyle/>
          <a:p>
            <a:pPr>
              <a:lnSpc>
                <a:spcPct val="90000"/>
              </a:lnSpc>
              <a:tabLst>
                <a:tab pos="2274094" algn="ctr"/>
                <a:tab pos="3476625" algn="ctr"/>
              </a:tabLst>
            </a:pPr>
            <a:r>
              <a:rPr lang="en-US" sz="1600" dirty="0">
                <a:solidFill>
                  <a:schemeClr val="bg1"/>
                </a:solidFill>
              </a:rPr>
              <a:t>		</a:t>
            </a:r>
            <a:endParaRPr lang="en-US" sz="1600" i="1" baseline="-250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endParaRPr lang="en-US" sz="1600" dirty="0">
              <a:solidFill>
                <a:schemeClr val="bg1"/>
              </a:solidFill>
            </a:endParaRPr>
          </a:p>
          <a:p>
            <a:pPr>
              <a:lnSpc>
                <a:spcPct val="90000"/>
              </a:lnSpc>
              <a:tabLst>
                <a:tab pos="2274094" algn="ctr"/>
                <a:tab pos="3476625" algn="ctr"/>
              </a:tabLst>
            </a:pPr>
            <a:r>
              <a:rPr lang="en-US" sz="1600" dirty="0">
                <a:solidFill>
                  <a:schemeClr val="bg1"/>
                </a:solidFill>
              </a:rPr>
              <a:t>Suppose that the processes arrive in the order: </a:t>
            </a:r>
            <a:r>
              <a:rPr lang="en-US" sz="1600" i="1" dirty="0">
                <a:solidFill>
                  <a:schemeClr val="bg1"/>
                </a:solidFill>
              </a:rPr>
              <a:t>P</a:t>
            </a:r>
            <a:r>
              <a:rPr lang="en-US" sz="1600" i="1" baseline="-25000" dirty="0">
                <a:solidFill>
                  <a:schemeClr val="bg1"/>
                </a:solidFill>
              </a:rPr>
              <a:t>1</a:t>
            </a:r>
            <a:r>
              <a:rPr lang="en-US" sz="1600" dirty="0">
                <a:solidFill>
                  <a:schemeClr val="bg1"/>
                </a:solidFill>
              </a:rPr>
              <a:t> , </a:t>
            </a:r>
            <a:r>
              <a:rPr lang="en-US" sz="1600" i="1" dirty="0">
                <a:solidFill>
                  <a:schemeClr val="bg1"/>
                </a:solidFill>
              </a:rPr>
              <a:t>P</a:t>
            </a:r>
            <a:r>
              <a:rPr lang="en-US" sz="1600" i="1" baseline="-25000" dirty="0">
                <a:solidFill>
                  <a:schemeClr val="bg1"/>
                </a:solidFill>
              </a:rPr>
              <a:t>2</a:t>
            </a:r>
            <a:r>
              <a:rPr lang="en-US" sz="1600" dirty="0">
                <a:solidFill>
                  <a:schemeClr val="bg1"/>
                </a:solidFill>
              </a:rPr>
              <a:t> , </a:t>
            </a:r>
            <a:r>
              <a:rPr lang="en-US" sz="1600" i="1" dirty="0">
                <a:solidFill>
                  <a:schemeClr val="bg1"/>
                </a:solidFill>
              </a:rPr>
              <a:t>P</a:t>
            </a:r>
            <a:r>
              <a:rPr lang="en-US" sz="1600" i="1" baseline="-25000" dirty="0">
                <a:solidFill>
                  <a:schemeClr val="bg1"/>
                </a:solidFill>
              </a:rPr>
              <a:t>3  </a:t>
            </a:r>
            <a:br>
              <a:rPr lang="en-US" sz="1600" i="1" baseline="-25000" dirty="0">
                <a:solidFill>
                  <a:schemeClr val="bg1"/>
                </a:solidFill>
              </a:rPr>
            </a:br>
            <a:br>
              <a:rPr lang="en-US" sz="1600" dirty="0"/>
            </a:br>
            <a:br>
              <a:rPr lang="en-US" sz="1600" dirty="0"/>
            </a:br>
            <a:br>
              <a:rPr lang="en-US" sz="1600" dirty="0"/>
            </a:br>
            <a:r>
              <a:rPr lang="en-US" sz="2000" dirty="0">
                <a:latin typeface="Cambria" panose="02040503050406030204" pitchFamily="18" charset="0"/>
              </a:rPr>
              <a:t>Average waiting time</a:t>
            </a:r>
            <a:r>
              <a:rPr lang="en-US" sz="2000" dirty="0">
                <a:latin typeface="Cambria" panose="02040503050406030204" pitchFamily="18" charset="0"/>
                <a:sym typeface="Wingdings" panose="05000000000000000000" pitchFamily="2" charset="2"/>
              </a:rPr>
              <a:t>(12+6+0+0)/4= 4.5 ms</a:t>
            </a:r>
            <a:endParaRPr lang="en-US" sz="2000" dirty="0">
              <a:latin typeface="Cambria" panose="02040503050406030204" pitchFamily="18" charset="0"/>
            </a:endParaRPr>
          </a:p>
          <a:p>
            <a:pPr>
              <a:lnSpc>
                <a:spcPct val="90000"/>
              </a:lnSpc>
              <a:tabLst>
                <a:tab pos="2274094" algn="ctr"/>
                <a:tab pos="3476625" algn="ctr"/>
              </a:tabLst>
            </a:pPr>
            <a:endParaRPr lang="en-US" sz="2000" dirty="0">
              <a:latin typeface="Cambria" panose="02040503050406030204" pitchFamily="18" charset="0"/>
            </a:endParaRPr>
          </a:p>
          <a:p>
            <a:pPr>
              <a:lnSpc>
                <a:spcPct val="90000"/>
              </a:lnSpc>
              <a:tabLst>
                <a:tab pos="2274094" algn="ctr"/>
                <a:tab pos="3476625" algn="ctr"/>
              </a:tabLst>
            </a:pPr>
            <a:r>
              <a:rPr lang="en-US" sz="2000" dirty="0">
                <a:latin typeface="Cambria" panose="02040503050406030204" pitchFamily="18" charset="0"/>
              </a:rPr>
              <a:t>Average Turn Around time: (22+12+2+4)/4 =10 ms </a:t>
            </a:r>
            <a:endParaRPr lang="en-US" sz="2000" dirty="0">
              <a:solidFill>
                <a:schemeClr val="bg1"/>
              </a:solidFill>
              <a:latin typeface="Cambria" panose="020405030504060302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22830407"/>
              </p:ext>
            </p:extLst>
          </p:nvPr>
        </p:nvGraphicFramePr>
        <p:xfrm>
          <a:off x="646229" y="1103709"/>
          <a:ext cx="7889468" cy="2293620"/>
        </p:xfrm>
        <a:graphic>
          <a:graphicData uri="http://schemas.openxmlformats.org/drawingml/2006/table">
            <a:tbl>
              <a:tblPr firstRow="1" bandRow="1">
                <a:tableStyleId>{5C22544A-7EE6-4342-B048-85BDC9FD1C3A}</a:tableStyleId>
              </a:tblPr>
              <a:tblGrid>
                <a:gridCol w="741638">
                  <a:extLst>
                    <a:ext uri="{9D8B030D-6E8A-4147-A177-3AD203B41FA5}">
                      <a16:colId xmlns:a16="http://schemas.microsoft.com/office/drawing/2014/main" val="20000"/>
                    </a:ext>
                  </a:extLst>
                </a:gridCol>
                <a:gridCol w="918482">
                  <a:extLst>
                    <a:ext uri="{9D8B030D-6E8A-4147-A177-3AD203B41FA5}">
                      <a16:colId xmlns:a16="http://schemas.microsoft.com/office/drawing/2014/main" val="20001"/>
                    </a:ext>
                  </a:extLst>
                </a:gridCol>
                <a:gridCol w="832757">
                  <a:extLst>
                    <a:ext uri="{9D8B030D-6E8A-4147-A177-3AD203B41FA5}">
                      <a16:colId xmlns:a16="http://schemas.microsoft.com/office/drawing/2014/main" val="20002"/>
                    </a:ext>
                  </a:extLst>
                </a:gridCol>
                <a:gridCol w="673553">
                  <a:extLst>
                    <a:ext uri="{9D8B030D-6E8A-4147-A177-3AD203B41FA5}">
                      <a16:colId xmlns:a16="http://schemas.microsoft.com/office/drawing/2014/main" val="2137024112"/>
                    </a:ext>
                  </a:extLst>
                </a:gridCol>
                <a:gridCol w="950008">
                  <a:extLst>
                    <a:ext uri="{9D8B030D-6E8A-4147-A177-3AD203B41FA5}">
                      <a16:colId xmlns:a16="http://schemas.microsoft.com/office/drawing/2014/main" val="20003"/>
                    </a:ext>
                  </a:extLst>
                </a:gridCol>
                <a:gridCol w="1926652">
                  <a:extLst>
                    <a:ext uri="{9D8B030D-6E8A-4147-A177-3AD203B41FA5}">
                      <a16:colId xmlns:a16="http://schemas.microsoft.com/office/drawing/2014/main" val="20004"/>
                    </a:ext>
                  </a:extLst>
                </a:gridCol>
                <a:gridCol w="1846378">
                  <a:extLst>
                    <a:ext uri="{9D8B030D-6E8A-4147-A177-3AD203B41FA5}">
                      <a16:colId xmlns:a16="http://schemas.microsoft.com/office/drawing/2014/main" val="20005"/>
                    </a:ext>
                  </a:extLst>
                </a:gridCol>
              </a:tblGrid>
              <a:tr h="856358">
                <a:tc>
                  <a:txBody>
                    <a:bodyPr/>
                    <a:lstStyle/>
                    <a:p>
                      <a:r>
                        <a:rPr lang="en-IN" sz="1600" dirty="0">
                          <a:latin typeface="Cambria" panose="02040503050406030204" pitchFamily="18" charset="0"/>
                        </a:rPr>
                        <a:t>Process</a:t>
                      </a:r>
                      <a:endParaRPr lang="en-US" sz="1600" dirty="0">
                        <a:latin typeface="Cambria" panose="02040503050406030204" pitchFamily="18" charset="0"/>
                      </a:endParaRPr>
                    </a:p>
                  </a:txBody>
                  <a:tcPr marL="68580" marR="68580" marT="34290" marB="34290"/>
                </a:tc>
                <a:tc>
                  <a:txBody>
                    <a:bodyPr/>
                    <a:lstStyle/>
                    <a:p>
                      <a:r>
                        <a:rPr lang="en-IN" sz="1600" dirty="0">
                          <a:latin typeface="Cambria" panose="02040503050406030204" pitchFamily="18" charset="0"/>
                        </a:rPr>
                        <a:t>Arrival</a:t>
                      </a:r>
                      <a:r>
                        <a:rPr lang="en-IN" sz="1600" baseline="0" dirty="0">
                          <a:latin typeface="Cambria" panose="02040503050406030204" pitchFamily="18" charset="0"/>
                        </a:rPr>
                        <a:t> time(AT)</a:t>
                      </a:r>
                      <a:endParaRPr lang="en-US" sz="1600" dirty="0">
                        <a:latin typeface="Cambria" panose="02040503050406030204" pitchFamily="18" charset="0"/>
                      </a:endParaRPr>
                    </a:p>
                  </a:txBody>
                  <a:tcPr marL="68580" marR="68580" marT="34290" marB="34290"/>
                </a:tc>
                <a:tc>
                  <a:txBody>
                    <a:bodyPr/>
                    <a:lstStyle/>
                    <a:p>
                      <a:r>
                        <a:rPr lang="en-IN" sz="1600" baseline="0" dirty="0">
                          <a:latin typeface="Cambria" panose="02040503050406030204" pitchFamily="18" charset="0"/>
                        </a:rPr>
                        <a:t>Burst Time (BT)</a:t>
                      </a:r>
                      <a:endParaRPr lang="en-US" sz="1600" dirty="0">
                        <a:latin typeface="Cambria" panose="02040503050406030204" pitchFamily="18" charset="0"/>
                      </a:endParaRPr>
                    </a:p>
                  </a:txBody>
                  <a:tcPr marL="68580" marR="68580" marT="34290" marB="34290"/>
                </a:tc>
                <a:tc>
                  <a:txBody>
                    <a:bodyPr/>
                    <a:lstStyle/>
                    <a:p>
                      <a:r>
                        <a:rPr lang="en-US" sz="1600" dirty="0">
                          <a:latin typeface="Cambria" panose="02040503050406030204" pitchFamily="18" charset="0"/>
                        </a:rPr>
                        <a:t>Priority</a:t>
                      </a:r>
                    </a:p>
                  </a:txBody>
                  <a:tcPr marL="68580" marR="68580" marT="34290" marB="34290"/>
                </a:tc>
                <a:tc>
                  <a:txBody>
                    <a:bodyPr/>
                    <a:lstStyle/>
                    <a:p>
                      <a:r>
                        <a:rPr lang="en-IN" sz="1600" dirty="0">
                          <a:latin typeface="Cambria" panose="02040503050406030204" pitchFamily="18" charset="0"/>
                        </a:rPr>
                        <a:t>Completion Time (CT)</a:t>
                      </a:r>
                      <a:endParaRPr lang="en-US" sz="1600" dirty="0">
                        <a:latin typeface="Cambria" panose="02040503050406030204" pitchFamily="18" charset="0"/>
                      </a:endParaRPr>
                    </a:p>
                  </a:txBody>
                  <a:tcPr marL="68580" marR="68580" marT="34290" marB="34290"/>
                </a:tc>
                <a:tc>
                  <a:txBody>
                    <a:bodyPr/>
                    <a:lstStyle/>
                    <a:p>
                      <a:r>
                        <a:rPr lang="en-IN" sz="1600" dirty="0">
                          <a:latin typeface="Cambria" panose="02040503050406030204" pitchFamily="18" charset="0"/>
                        </a:rPr>
                        <a:t>Turn Around Time (TAT)</a:t>
                      </a:r>
                    </a:p>
                    <a:p>
                      <a:pPr marL="0" marR="0" indent="0" algn="l" defTabSz="914400" rtl="0" eaLnBrk="1" fontAlgn="auto" latinLnBrk="0" hangingPunct="1">
                        <a:lnSpc>
                          <a:spcPct val="100000"/>
                        </a:lnSpc>
                        <a:spcBef>
                          <a:spcPts val="0"/>
                        </a:spcBef>
                        <a:spcAft>
                          <a:spcPts val="0"/>
                        </a:spcAft>
                        <a:buClrTx/>
                        <a:buSzTx/>
                        <a:buFontTx/>
                        <a:buNone/>
                        <a:tabLst/>
                        <a:defRPr/>
                      </a:pPr>
                      <a:r>
                        <a:rPr lang="en-IN" sz="1600" baseline="0" dirty="0">
                          <a:latin typeface="Cambria" panose="02040503050406030204" pitchFamily="18" charset="0"/>
                        </a:rPr>
                        <a:t>TAT=CT-AT</a:t>
                      </a:r>
                    </a:p>
                  </a:txBody>
                  <a:tcPr marL="68580" marR="68580" marT="34290" marB="34290"/>
                </a:tc>
                <a:tc>
                  <a:txBody>
                    <a:bodyPr/>
                    <a:lstStyle/>
                    <a:p>
                      <a:r>
                        <a:rPr lang="en-IN" sz="1600" dirty="0">
                          <a:latin typeface="Cambria" panose="02040503050406030204" pitchFamily="18" charset="0"/>
                        </a:rPr>
                        <a:t>Waiting Time(WT)</a:t>
                      </a:r>
                    </a:p>
                    <a:p>
                      <a:r>
                        <a:rPr lang="en-IN" sz="1600" dirty="0">
                          <a:latin typeface="Cambria" panose="02040503050406030204" pitchFamily="18" charset="0"/>
                        </a:rPr>
                        <a:t>WT=</a:t>
                      </a:r>
                      <a:r>
                        <a:rPr lang="en-IN" sz="1600" baseline="0" dirty="0">
                          <a:latin typeface="Cambria" panose="02040503050406030204" pitchFamily="18" charset="0"/>
                        </a:rPr>
                        <a:t> TAT-BT</a:t>
                      </a:r>
                      <a:endParaRPr lang="en-US" sz="16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97180">
                <a:tc>
                  <a:txBody>
                    <a:bodyPr/>
                    <a:lstStyle/>
                    <a:p>
                      <a:r>
                        <a:rPr lang="en-IN" sz="1600" dirty="0">
                          <a:latin typeface="Cambria" panose="02040503050406030204" pitchFamily="18" charset="0"/>
                        </a:rPr>
                        <a:t>P0</a:t>
                      </a:r>
                      <a:endParaRPr lang="en-US" sz="1600" dirty="0">
                        <a:latin typeface="Cambria" panose="02040503050406030204" pitchFamily="18" charset="0"/>
                      </a:endParaRPr>
                    </a:p>
                  </a:txBody>
                  <a:tcPr marL="68580" marR="68580" marT="34290" marB="34290"/>
                </a:tc>
                <a:tc>
                  <a:txBody>
                    <a:bodyPr/>
                    <a:lstStyle/>
                    <a:p>
                      <a:r>
                        <a:rPr lang="en-IN" sz="1600" dirty="0">
                          <a:latin typeface="Cambria" panose="02040503050406030204" pitchFamily="18" charset="0"/>
                        </a:rPr>
                        <a:t>0</a:t>
                      </a:r>
                      <a:endParaRPr lang="en-US" sz="1600" dirty="0">
                        <a:latin typeface="Cambria" panose="02040503050406030204" pitchFamily="18" charset="0"/>
                      </a:endParaRPr>
                    </a:p>
                  </a:txBody>
                  <a:tcPr marL="68580" marR="68580" marT="34290" marB="34290"/>
                </a:tc>
                <a:tc>
                  <a:txBody>
                    <a:bodyPr/>
                    <a:lstStyle/>
                    <a:p>
                      <a:r>
                        <a:rPr lang="en-US" sz="1600" dirty="0">
                          <a:latin typeface="Cambria" panose="02040503050406030204" pitchFamily="18" charset="0"/>
                        </a:rPr>
                        <a:t>10</a:t>
                      </a:r>
                    </a:p>
                  </a:txBody>
                  <a:tcPr marL="68580" marR="68580" marT="34290" marB="34290"/>
                </a:tc>
                <a:tc>
                  <a:txBody>
                    <a:bodyPr/>
                    <a:lstStyle/>
                    <a:p>
                      <a:r>
                        <a:rPr lang="en-US" sz="1600" dirty="0">
                          <a:latin typeface="Cambria" panose="02040503050406030204" pitchFamily="18" charset="0"/>
                        </a:rPr>
                        <a:t>5</a:t>
                      </a:r>
                    </a:p>
                  </a:txBody>
                  <a:tcPr marL="68580" marR="68580" marT="34290" marB="34290"/>
                </a:tc>
                <a:tc>
                  <a:txBody>
                    <a:bodyPr/>
                    <a:lstStyle/>
                    <a:p>
                      <a:r>
                        <a:rPr lang="en-US" sz="1600" dirty="0">
                          <a:latin typeface="Cambria" panose="02040503050406030204" pitchFamily="18" charset="0"/>
                        </a:rPr>
                        <a:t>22</a:t>
                      </a:r>
                    </a:p>
                  </a:txBody>
                  <a:tcPr marL="68580" marR="68580" marT="34290" marB="34290"/>
                </a:tc>
                <a:tc>
                  <a:txBody>
                    <a:bodyPr/>
                    <a:lstStyle/>
                    <a:p>
                      <a:r>
                        <a:rPr lang="en-US" sz="1600" dirty="0">
                          <a:latin typeface="Cambria" panose="02040503050406030204" pitchFamily="18" charset="0"/>
                        </a:rPr>
                        <a:t>22</a:t>
                      </a:r>
                    </a:p>
                  </a:txBody>
                  <a:tcPr marL="68580" marR="68580" marT="34290" marB="34290"/>
                </a:tc>
                <a:tc>
                  <a:txBody>
                    <a:bodyPr/>
                    <a:lstStyle/>
                    <a:p>
                      <a:r>
                        <a:rPr lang="en-US" sz="1600" dirty="0">
                          <a:latin typeface="Cambria" panose="02040503050406030204" pitchFamily="18" charset="0"/>
                        </a:rPr>
                        <a:t>12</a:t>
                      </a:r>
                    </a:p>
                  </a:txBody>
                  <a:tcPr marL="68580" marR="68580" marT="34290" marB="34290"/>
                </a:tc>
                <a:extLst>
                  <a:ext uri="{0D108BD9-81ED-4DB2-BD59-A6C34878D82A}">
                    <a16:rowId xmlns:a16="http://schemas.microsoft.com/office/drawing/2014/main" val="10001"/>
                  </a:ext>
                </a:extLst>
              </a:tr>
              <a:tr h="297180">
                <a:tc>
                  <a:txBody>
                    <a:bodyPr/>
                    <a:lstStyle/>
                    <a:p>
                      <a:r>
                        <a:rPr lang="en-IN" sz="1600" dirty="0">
                          <a:latin typeface="Cambria" panose="02040503050406030204" pitchFamily="18" charset="0"/>
                        </a:rPr>
                        <a:t>P1</a:t>
                      </a:r>
                      <a:endParaRPr lang="en-US" sz="1600" dirty="0">
                        <a:latin typeface="Cambria" panose="02040503050406030204" pitchFamily="18" charset="0"/>
                      </a:endParaRPr>
                    </a:p>
                  </a:txBody>
                  <a:tcPr marL="68580" marR="68580" marT="34290" marB="34290"/>
                </a:tc>
                <a:tc>
                  <a:txBody>
                    <a:bodyPr/>
                    <a:lstStyle/>
                    <a:p>
                      <a:r>
                        <a:rPr lang="en-IN" sz="1600" dirty="0">
                          <a:latin typeface="Cambria" panose="02040503050406030204" pitchFamily="18" charset="0"/>
                        </a:rPr>
                        <a:t>1</a:t>
                      </a:r>
                      <a:endParaRPr lang="en-US" sz="1600" dirty="0">
                        <a:latin typeface="Cambria" panose="02040503050406030204" pitchFamily="18" charset="0"/>
                      </a:endParaRPr>
                    </a:p>
                  </a:txBody>
                  <a:tcPr marL="68580" marR="68580" marT="34290" marB="34290"/>
                </a:tc>
                <a:tc>
                  <a:txBody>
                    <a:bodyPr/>
                    <a:lstStyle/>
                    <a:p>
                      <a:r>
                        <a:rPr lang="en-US" sz="1600" dirty="0">
                          <a:latin typeface="Cambria" panose="02040503050406030204" pitchFamily="18" charset="0"/>
                        </a:rPr>
                        <a:t>6</a:t>
                      </a:r>
                    </a:p>
                  </a:txBody>
                  <a:tcPr marL="68580" marR="68580" marT="34290" marB="34290"/>
                </a:tc>
                <a:tc>
                  <a:txBody>
                    <a:bodyPr/>
                    <a:lstStyle/>
                    <a:p>
                      <a:r>
                        <a:rPr lang="en-US" sz="1600" dirty="0">
                          <a:latin typeface="Cambria" panose="02040503050406030204" pitchFamily="18" charset="0"/>
                        </a:rPr>
                        <a:t>4</a:t>
                      </a:r>
                    </a:p>
                  </a:txBody>
                  <a:tcPr marL="68580" marR="68580" marT="34290" marB="34290"/>
                </a:tc>
                <a:tc>
                  <a:txBody>
                    <a:bodyPr/>
                    <a:lstStyle/>
                    <a:p>
                      <a:r>
                        <a:rPr lang="en-US" sz="1600" dirty="0">
                          <a:latin typeface="Cambria" panose="02040503050406030204" pitchFamily="18" charset="0"/>
                        </a:rPr>
                        <a:t>13</a:t>
                      </a:r>
                    </a:p>
                  </a:txBody>
                  <a:tcPr marL="68580" marR="68580" marT="34290" marB="34290"/>
                </a:tc>
                <a:tc>
                  <a:txBody>
                    <a:bodyPr/>
                    <a:lstStyle/>
                    <a:p>
                      <a:r>
                        <a:rPr lang="en-US" sz="1600" dirty="0">
                          <a:latin typeface="Cambria" panose="02040503050406030204" pitchFamily="18" charset="0"/>
                        </a:rPr>
                        <a:t>12</a:t>
                      </a:r>
                    </a:p>
                  </a:txBody>
                  <a:tcPr marL="68580" marR="68580" marT="34290" marB="34290"/>
                </a:tc>
                <a:tc>
                  <a:txBody>
                    <a:bodyPr/>
                    <a:lstStyle/>
                    <a:p>
                      <a:r>
                        <a:rPr lang="en-US" sz="1600" dirty="0">
                          <a:latin typeface="Cambria" panose="02040503050406030204" pitchFamily="18" charset="0"/>
                        </a:rPr>
                        <a:t>6</a:t>
                      </a:r>
                    </a:p>
                  </a:txBody>
                  <a:tcPr marL="68580" marR="68580" marT="34290" marB="34290"/>
                </a:tc>
                <a:extLst>
                  <a:ext uri="{0D108BD9-81ED-4DB2-BD59-A6C34878D82A}">
                    <a16:rowId xmlns:a16="http://schemas.microsoft.com/office/drawing/2014/main" val="10002"/>
                  </a:ext>
                </a:extLst>
              </a:tr>
              <a:tr h="297180">
                <a:tc>
                  <a:txBody>
                    <a:bodyPr/>
                    <a:lstStyle/>
                    <a:p>
                      <a:r>
                        <a:rPr lang="en-IN" sz="1600" dirty="0">
                          <a:latin typeface="Cambria" panose="02040503050406030204" pitchFamily="18" charset="0"/>
                        </a:rPr>
                        <a:t>P2</a:t>
                      </a:r>
                      <a:endParaRPr lang="en-US" sz="1600" dirty="0">
                        <a:latin typeface="Cambria" panose="02040503050406030204" pitchFamily="18" charset="0"/>
                      </a:endParaRPr>
                    </a:p>
                  </a:txBody>
                  <a:tcPr marL="68580" marR="68580" marT="34290" marB="34290"/>
                </a:tc>
                <a:tc>
                  <a:txBody>
                    <a:bodyPr/>
                    <a:lstStyle/>
                    <a:p>
                      <a:r>
                        <a:rPr lang="en-IN" sz="1600" dirty="0">
                          <a:latin typeface="Cambria" panose="02040503050406030204" pitchFamily="18" charset="0"/>
                        </a:rPr>
                        <a:t>3</a:t>
                      </a:r>
                      <a:endParaRPr lang="en-US" sz="1600" dirty="0">
                        <a:latin typeface="Cambria" panose="02040503050406030204" pitchFamily="18" charset="0"/>
                      </a:endParaRPr>
                    </a:p>
                  </a:txBody>
                  <a:tcPr marL="68580" marR="68580" marT="34290" marB="34290"/>
                </a:tc>
                <a:tc>
                  <a:txBody>
                    <a:bodyPr/>
                    <a:lstStyle/>
                    <a:p>
                      <a:r>
                        <a:rPr lang="en-US" sz="1600" dirty="0">
                          <a:latin typeface="Cambria" panose="02040503050406030204" pitchFamily="18" charset="0"/>
                        </a:rPr>
                        <a:t>2</a:t>
                      </a:r>
                    </a:p>
                  </a:txBody>
                  <a:tcPr marL="68580" marR="68580" marT="34290" marB="34290"/>
                </a:tc>
                <a:tc>
                  <a:txBody>
                    <a:bodyPr/>
                    <a:lstStyle/>
                    <a:p>
                      <a:r>
                        <a:rPr lang="en-US" sz="1600" dirty="0">
                          <a:latin typeface="Cambria" panose="02040503050406030204" pitchFamily="18" charset="0"/>
                        </a:rPr>
                        <a:t>2</a:t>
                      </a:r>
                    </a:p>
                  </a:txBody>
                  <a:tcPr marL="68580" marR="68580" marT="34290" marB="34290"/>
                </a:tc>
                <a:tc>
                  <a:txBody>
                    <a:bodyPr/>
                    <a:lstStyle/>
                    <a:p>
                      <a:r>
                        <a:rPr lang="en-US" sz="1600" dirty="0">
                          <a:latin typeface="Cambria" panose="02040503050406030204" pitchFamily="18" charset="0"/>
                        </a:rPr>
                        <a:t>5</a:t>
                      </a:r>
                    </a:p>
                  </a:txBody>
                  <a:tcPr marL="68580" marR="68580" marT="34290" marB="34290"/>
                </a:tc>
                <a:tc>
                  <a:txBody>
                    <a:bodyPr/>
                    <a:lstStyle/>
                    <a:p>
                      <a:r>
                        <a:rPr lang="en-US" sz="1600" dirty="0">
                          <a:latin typeface="Cambria" panose="02040503050406030204" pitchFamily="18" charset="0"/>
                        </a:rPr>
                        <a:t>2</a:t>
                      </a:r>
                    </a:p>
                  </a:txBody>
                  <a:tcPr marL="68580" marR="68580" marT="34290" marB="34290"/>
                </a:tc>
                <a:tc>
                  <a:txBody>
                    <a:bodyPr/>
                    <a:lstStyle/>
                    <a:p>
                      <a:r>
                        <a:rPr lang="en-US" sz="1600" dirty="0">
                          <a:latin typeface="Cambria" panose="02040503050406030204" pitchFamily="18" charset="0"/>
                        </a:rPr>
                        <a:t>0</a:t>
                      </a:r>
                    </a:p>
                  </a:txBody>
                  <a:tcPr marL="68580" marR="68580" marT="34290" marB="34290"/>
                </a:tc>
                <a:extLst>
                  <a:ext uri="{0D108BD9-81ED-4DB2-BD59-A6C34878D82A}">
                    <a16:rowId xmlns:a16="http://schemas.microsoft.com/office/drawing/2014/main" val="10003"/>
                  </a:ext>
                </a:extLst>
              </a:tr>
              <a:tr h="297180">
                <a:tc>
                  <a:txBody>
                    <a:bodyPr/>
                    <a:lstStyle/>
                    <a:p>
                      <a:r>
                        <a:rPr lang="en-IN" sz="1600" dirty="0">
                          <a:latin typeface="Cambria" panose="02040503050406030204" pitchFamily="18" charset="0"/>
                        </a:rPr>
                        <a:t>P3</a:t>
                      </a:r>
                      <a:endParaRPr lang="en-US" sz="1600" dirty="0">
                        <a:latin typeface="Cambria" panose="02040503050406030204" pitchFamily="18" charset="0"/>
                      </a:endParaRPr>
                    </a:p>
                  </a:txBody>
                  <a:tcPr marL="68580" marR="68580" marT="34290" marB="34290"/>
                </a:tc>
                <a:tc>
                  <a:txBody>
                    <a:bodyPr/>
                    <a:lstStyle/>
                    <a:p>
                      <a:r>
                        <a:rPr lang="en-IN" sz="1600" dirty="0">
                          <a:latin typeface="Cambria" panose="02040503050406030204" pitchFamily="18" charset="0"/>
                        </a:rPr>
                        <a:t>5</a:t>
                      </a:r>
                      <a:endParaRPr lang="en-US" sz="1600" dirty="0">
                        <a:latin typeface="Cambria" panose="02040503050406030204" pitchFamily="18" charset="0"/>
                      </a:endParaRPr>
                    </a:p>
                  </a:txBody>
                  <a:tcPr marL="68580" marR="68580" marT="34290" marB="34290"/>
                </a:tc>
                <a:tc>
                  <a:txBody>
                    <a:bodyPr/>
                    <a:lstStyle/>
                    <a:p>
                      <a:r>
                        <a:rPr lang="en-US" sz="1600" dirty="0">
                          <a:latin typeface="Cambria" panose="02040503050406030204" pitchFamily="18" charset="0"/>
                        </a:rPr>
                        <a:t>4</a:t>
                      </a:r>
                    </a:p>
                  </a:txBody>
                  <a:tcPr marL="68580" marR="68580" marT="34290" marB="34290"/>
                </a:tc>
                <a:tc>
                  <a:txBody>
                    <a:bodyPr/>
                    <a:lstStyle/>
                    <a:p>
                      <a:r>
                        <a:rPr lang="en-US" sz="1600" dirty="0">
                          <a:latin typeface="Cambria" panose="02040503050406030204" pitchFamily="18" charset="0"/>
                        </a:rPr>
                        <a:t>0</a:t>
                      </a:r>
                    </a:p>
                  </a:txBody>
                  <a:tcPr marL="68580" marR="68580" marT="34290" marB="34290"/>
                </a:tc>
                <a:tc>
                  <a:txBody>
                    <a:bodyPr/>
                    <a:lstStyle/>
                    <a:p>
                      <a:r>
                        <a:rPr lang="en-US" sz="1600" dirty="0">
                          <a:latin typeface="Cambria" panose="02040503050406030204" pitchFamily="18" charset="0"/>
                        </a:rPr>
                        <a:t>9</a:t>
                      </a:r>
                    </a:p>
                  </a:txBody>
                  <a:tcPr marL="68580" marR="68580" marT="34290" marB="34290"/>
                </a:tc>
                <a:tc>
                  <a:txBody>
                    <a:bodyPr/>
                    <a:lstStyle/>
                    <a:p>
                      <a:r>
                        <a:rPr lang="en-US" sz="1600" dirty="0">
                          <a:latin typeface="Cambria" panose="02040503050406030204" pitchFamily="18" charset="0"/>
                        </a:rPr>
                        <a:t>4</a:t>
                      </a:r>
                    </a:p>
                  </a:txBody>
                  <a:tcPr marL="68580" marR="68580" marT="34290" marB="34290"/>
                </a:tc>
                <a:tc>
                  <a:txBody>
                    <a:bodyPr/>
                    <a:lstStyle/>
                    <a:p>
                      <a:r>
                        <a:rPr lang="en-US" sz="1600" dirty="0">
                          <a:latin typeface="Cambria" panose="02040503050406030204" pitchFamily="18" charset="0"/>
                        </a:rPr>
                        <a:t>0</a:t>
                      </a:r>
                    </a:p>
                  </a:txBody>
                  <a:tcPr marL="68580" marR="68580" marT="34290" marB="34290"/>
                </a:tc>
                <a:extLst>
                  <a:ext uri="{0D108BD9-81ED-4DB2-BD59-A6C34878D82A}">
                    <a16:rowId xmlns:a16="http://schemas.microsoft.com/office/drawing/2014/main" val="10004"/>
                  </a:ext>
                </a:extLst>
              </a:tr>
            </a:tbl>
          </a:graphicData>
        </a:graphic>
      </p:graphicFrame>
      <p:grpSp>
        <p:nvGrpSpPr>
          <p:cNvPr id="5" name="Group 18">
            <a:extLst>
              <a:ext uri="{FF2B5EF4-FFF2-40B4-BE49-F238E27FC236}">
                <a16:creationId xmlns:a16="http://schemas.microsoft.com/office/drawing/2014/main" id="{491ECAA6-2560-4BBA-BD8D-BF9A6AEC9736}"/>
              </a:ext>
            </a:extLst>
          </p:cNvPr>
          <p:cNvGrpSpPr>
            <a:grpSpLocks/>
          </p:cNvGrpSpPr>
          <p:nvPr/>
        </p:nvGrpSpPr>
        <p:grpSpPr bwMode="auto">
          <a:xfrm>
            <a:off x="1132792" y="4554053"/>
            <a:ext cx="4811316" cy="912019"/>
            <a:chOff x="837" y="2660"/>
            <a:chExt cx="4041" cy="766"/>
          </a:xfrm>
          <a:solidFill>
            <a:srgbClr val="00B0F0"/>
          </a:solidFill>
        </p:grpSpPr>
        <p:sp>
          <p:nvSpPr>
            <p:cNvPr id="6" name="Rectangle 4">
              <a:extLst>
                <a:ext uri="{FF2B5EF4-FFF2-40B4-BE49-F238E27FC236}">
                  <a16:creationId xmlns:a16="http://schemas.microsoft.com/office/drawing/2014/main" id="{86B0DF64-CE8B-4150-9FAE-11BD0E2ED34D}"/>
                </a:ext>
              </a:extLst>
            </p:cNvPr>
            <p:cNvSpPr>
              <a:spLocks noChangeArrowheads="1"/>
            </p:cNvSpPr>
            <p:nvPr/>
          </p:nvSpPr>
          <p:spPr bwMode="auto">
            <a:xfrm>
              <a:off x="960" y="2672"/>
              <a:ext cx="3918" cy="384"/>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endParaRPr lang="en-US" sz="1350" dirty="0"/>
            </a:p>
          </p:txBody>
        </p:sp>
        <p:sp>
          <p:nvSpPr>
            <p:cNvPr id="7" name="Text Box 5">
              <a:extLst>
                <a:ext uri="{FF2B5EF4-FFF2-40B4-BE49-F238E27FC236}">
                  <a16:creationId xmlns:a16="http://schemas.microsoft.com/office/drawing/2014/main" id="{307644B1-2CBC-4BD3-81B9-0EAD49ADF2A8}"/>
                </a:ext>
              </a:extLst>
            </p:cNvPr>
            <p:cNvSpPr txBox="1">
              <a:spLocks noChangeArrowheads="1"/>
            </p:cNvSpPr>
            <p:nvPr/>
          </p:nvSpPr>
          <p:spPr bwMode="auto">
            <a:xfrm>
              <a:off x="1034" y="2700"/>
              <a:ext cx="306" cy="252"/>
            </a:xfrm>
            <a:prstGeom prst="rect">
              <a:avLst/>
            </a:prstGeom>
            <a:grpFill/>
            <a:ln w="9525">
              <a:noFill/>
              <a:miter lim="800000"/>
              <a:headEnd/>
              <a:tailEnd/>
            </a:ln>
          </p:spPr>
          <p:txBody>
            <a:bodyPr wrap="none" anchor="ctr">
              <a:spAutoFit/>
            </a:bodyPr>
            <a:lstStyle/>
            <a:p>
              <a:pPr algn="ctr">
                <a:spcBef>
                  <a:spcPct val="50000"/>
                </a:spcBef>
              </a:pPr>
              <a:r>
                <a:rPr lang="en-US" sz="1350" dirty="0">
                  <a:latin typeface="Helvetica" pitchFamily="32" charset="0"/>
                </a:rPr>
                <a:t>P</a:t>
              </a:r>
              <a:r>
                <a:rPr lang="en-US" sz="1350" baseline="-25000" dirty="0">
                  <a:latin typeface="Helvetica" pitchFamily="32" charset="0"/>
                </a:rPr>
                <a:t>0</a:t>
              </a:r>
              <a:endParaRPr lang="en-US" sz="1350" dirty="0">
                <a:latin typeface="Helvetica" pitchFamily="32" charset="0"/>
              </a:endParaRPr>
            </a:p>
          </p:txBody>
        </p:sp>
        <p:sp>
          <p:nvSpPr>
            <p:cNvPr id="9" name="Text Box 7">
              <a:extLst>
                <a:ext uri="{FF2B5EF4-FFF2-40B4-BE49-F238E27FC236}">
                  <a16:creationId xmlns:a16="http://schemas.microsoft.com/office/drawing/2014/main" id="{56F02768-8AD2-4E9F-BA01-C3B40F052C17}"/>
                </a:ext>
              </a:extLst>
            </p:cNvPr>
            <p:cNvSpPr txBox="1">
              <a:spLocks noChangeArrowheads="1"/>
            </p:cNvSpPr>
            <p:nvPr/>
          </p:nvSpPr>
          <p:spPr bwMode="auto">
            <a:xfrm>
              <a:off x="1853" y="2720"/>
              <a:ext cx="333" cy="252"/>
            </a:xfrm>
            <a:prstGeom prst="rect">
              <a:avLst/>
            </a:prstGeom>
            <a:grpFill/>
            <a:ln w="9525">
              <a:noFill/>
              <a:miter lim="800000"/>
              <a:headEnd/>
              <a:tailEnd/>
            </a:ln>
          </p:spPr>
          <p:txBody>
            <a:bodyPr wrap="none" anchor="ctr">
              <a:spAutoFit/>
            </a:bodyPr>
            <a:lstStyle/>
            <a:p>
              <a:pPr algn="ctr">
                <a:spcBef>
                  <a:spcPct val="50000"/>
                </a:spcBef>
              </a:pPr>
              <a:r>
                <a:rPr lang="en-US" sz="1350" dirty="0">
                  <a:latin typeface="Helvetica" pitchFamily="32" charset="0"/>
                </a:rPr>
                <a:t>P2</a:t>
              </a:r>
            </a:p>
          </p:txBody>
        </p:sp>
        <p:sp>
          <p:nvSpPr>
            <p:cNvPr id="10" name="Line 8">
              <a:extLst>
                <a:ext uri="{FF2B5EF4-FFF2-40B4-BE49-F238E27FC236}">
                  <a16:creationId xmlns:a16="http://schemas.microsoft.com/office/drawing/2014/main" id="{76EB18A5-4C9B-43ED-8BDD-B2E5AC1BCA4B}"/>
                </a:ext>
              </a:extLst>
            </p:cNvPr>
            <p:cNvSpPr>
              <a:spLocks noChangeShapeType="1"/>
            </p:cNvSpPr>
            <p:nvPr/>
          </p:nvSpPr>
          <p:spPr bwMode="auto">
            <a:xfrm>
              <a:off x="960" y="3072"/>
              <a:ext cx="0" cy="144"/>
            </a:xfrm>
            <a:prstGeom prst="line">
              <a:avLst/>
            </a:prstGeom>
            <a:grpFill/>
            <a:ln w="9525">
              <a:solidFill>
                <a:schemeClr val="tx1"/>
              </a:solidFill>
              <a:round/>
              <a:headEnd/>
              <a:tailEnd/>
            </a:ln>
          </p:spPr>
          <p:txBody>
            <a:bodyPr wrap="none" anchor="ctr"/>
            <a:lstStyle/>
            <a:p>
              <a:endParaRPr lang="en-US" sz="1350"/>
            </a:p>
          </p:txBody>
        </p:sp>
        <p:sp>
          <p:nvSpPr>
            <p:cNvPr id="11" name="Line 9">
              <a:extLst>
                <a:ext uri="{FF2B5EF4-FFF2-40B4-BE49-F238E27FC236}">
                  <a16:creationId xmlns:a16="http://schemas.microsoft.com/office/drawing/2014/main" id="{B141E3D2-77DE-469A-A6BD-2B478D892B62}"/>
                </a:ext>
              </a:extLst>
            </p:cNvPr>
            <p:cNvSpPr>
              <a:spLocks noChangeShapeType="1"/>
            </p:cNvSpPr>
            <p:nvPr/>
          </p:nvSpPr>
          <p:spPr bwMode="auto">
            <a:xfrm>
              <a:off x="3720" y="3040"/>
              <a:ext cx="0" cy="144"/>
            </a:xfrm>
            <a:prstGeom prst="line">
              <a:avLst/>
            </a:prstGeom>
            <a:grpFill/>
            <a:ln w="9525">
              <a:solidFill>
                <a:schemeClr val="tx1"/>
              </a:solidFill>
              <a:round/>
              <a:headEnd/>
              <a:tailEnd/>
            </a:ln>
          </p:spPr>
          <p:txBody>
            <a:bodyPr wrap="none" anchor="ctr"/>
            <a:lstStyle/>
            <a:p>
              <a:endParaRPr lang="en-US" sz="1350"/>
            </a:p>
          </p:txBody>
        </p:sp>
        <p:sp>
          <p:nvSpPr>
            <p:cNvPr id="12" name="Line 10">
              <a:extLst>
                <a:ext uri="{FF2B5EF4-FFF2-40B4-BE49-F238E27FC236}">
                  <a16:creationId xmlns:a16="http://schemas.microsoft.com/office/drawing/2014/main" id="{920E55B7-BC60-4BC5-8BC0-3F42557D61DE}"/>
                </a:ext>
              </a:extLst>
            </p:cNvPr>
            <p:cNvSpPr>
              <a:spLocks noChangeShapeType="1"/>
            </p:cNvSpPr>
            <p:nvPr/>
          </p:nvSpPr>
          <p:spPr bwMode="auto">
            <a:xfrm>
              <a:off x="1320" y="2660"/>
              <a:ext cx="0" cy="384"/>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dirty="0"/>
            </a:p>
          </p:txBody>
        </p:sp>
        <p:sp>
          <p:nvSpPr>
            <p:cNvPr id="13" name="Line 11">
              <a:extLst>
                <a:ext uri="{FF2B5EF4-FFF2-40B4-BE49-F238E27FC236}">
                  <a16:creationId xmlns:a16="http://schemas.microsoft.com/office/drawing/2014/main" id="{B10E57E5-9D1B-42F7-83F9-C240BC802040}"/>
                </a:ext>
              </a:extLst>
            </p:cNvPr>
            <p:cNvSpPr>
              <a:spLocks noChangeShapeType="1"/>
            </p:cNvSpPr>
            <p:nvPr/>
          </p:nvSpPr>
          <p:spPr bwMode="auto">
            <a:xfrm>
              <a:off x="3257" y="2688"/>
              <a:ext cx="0" cy="384"/>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p>
          </p:txBody>
        </p:sp>
        <p:sp>
          <p:nvSpPr>
            <p:cNvPr id="15" name="Line 13">
              <a:extLst>
                <a:ext uri="{FF2B5EF4-FFF2-40B4-BE49-F238E27FC236}">
                  <a16:creationId xmlns:a16="http://schemas.microsoft.com/office/drawing/2014/main" id="{EF33A0E3-FB9D-4A69-A731-C231931C248A}"/>
                </a:ext>
              </a:extLst>
            </p:cNvPr>
            <p:cNvSpPr>
              <a:spLocks noChangeShapeType="1"/>
            </p:cNvSpPr>
            <p:nvPr/>
          </p:nvSpPr>
          <p:spPr bwMode="auto">
            <a:xfrm>
              <a:off x="3256" y="3044"/>
              <a:ext cx="0" cy="144"/>
            </a:xfrm>
            <a:prstGeom prst="line">
              <a:avLst/>
            </a:prstGeom>
            <a:grpFill/>
            <a:ln w="9525">
              <a:solidFill>
                <a:schemeClr val="tx1"/>
              </a:solidFill>
              <a:round/>
              <a:headEnd/>
              <a:tailEnd/>
            </a:ln>
          </p:spPr>
          <p:txBody>
            <a:bodyPr wrap="none" anchor="ctr"/>
            <a:lstStyle/>
            <a:p>
              <a:endParaRPr lang="en-US" sz="1350" dirty="0"/>
            </a:p>
          </p:txBody>
        </p:sp>
        <p:sp>
          <p:nvSpPr>
            <p:cNvPr id="17" name="Text Box 15">
              <a:extLst>
                <a:ext uri="{FF2B5EF4-FFF2-40B4-BE49-F238E27FC236}">
                  <a16:creationId xmlns:a16="http://schemas.microsoft.com/office/drawing/2014/main" id="{D2F5ED76-0F65-440D-BF51-1C7FCF2F5687}"/>
                </a:ext>
              </a:extLst>
            </p:cNvPr>
            <p:cNvSpPr txBox="1">
              <a:spLocks noChangeArrowheads="1"/>
            </p:cNvSpPr>
            <p:nvPr/>
          </p:nvSpPr>
          <p:spPr bwMode="auto">
            <a:xfrm>
              <a:off x="3139" y="3174"/>
              <a:ext cx="278" cy="252"/>
            </a:xfrm>
            <a:prstGeom prst="rect">
              <a:avLst/>
            </a:prstGeom>
            <a:grpFill/>
            <a:ln w="9525">
              <a:noFill/>
              <a:miter lim="800000"/>
              <a:headEnd/>
              <a:tailEnd/>
            </a:ln>
          </p:spPr>
          <p:txBody>
            <a:bodyPr wrap="square" anchor="ctr">
              <a:spAutoFit/>
            </a:bodyPr>
            <a:lstStyle/>
            <a:p>
              <a:pPr algn="ctr">
                <a:spcBef>
                  <a:spcPct val="50000"/>
                </a:spcBef>
              </a:pPr>
              <a:r>
                <a:rPr lang="en-US" sz="1350" dirty="0">
                  <a:latin typeface="Helvetica" pitchFamily="32" charset="0"/>
                </a:rPr>
                <a:t>9</a:t>
              </a:r>
            </a:p>
          </p:txBody>
        </p:sp>
        <p:sp>
          <p:nvSpPr>
            <p:cNvPr id="18" name="Text Box 16">
              <a:extLst>
                <a:ext uri="{FF2B5EF4-FFF2-40B4-BE49-F238E27FC236}">
                  <a16:creationId xmlns:a16="http://schemas.microsoft.com/office/drawing/2014/main" id="{B6B964C6-472A-4BC3-BE95-1AA64DADA173}"/>
                </a:ext>
              </a:extLst>
            </p:cNvPr>
            <p:cNvSpPr txBox="1">
              <a:spLocks noChangeArrowheads="1"/>
            </p:cNvSpPr>
            <p:nvPr/>
          </p:nvSpPr>
          <p:spPr bwMode="auto">
            <a:xfrm>
              <a:off x="3583" y="3171"/>
              <a:ext cx="317" cy="252"/>
            </a:xfrm>
            <a:prstGeom prst="rect">
              <a:avLst/>
            </a:prstGeom>
            <a:grpFill/>
            <a:ln w="9525">
              <a:noFill/>
              <a:miter lim="800000"/>
              <a:headEnd/>
              <a:tailEnd/>
            </a:ln>
          </p:spPr>
          <p:txBody>
            <a:bodyPr wrap="none" anchor="ctr">
              <a:spAutoFit/>
            </a:bodyPr>
            <a:lstStyle/>
            <a:p>
              <a:pPr algn="ctr">
                <a:spcBef>
                  <a:spcPct val="50000"/>
                </a:spcBef>
              </a:pPr>
              <a:r>
                <a:rPr lang="en-US" sz="1350" dirty="0">
                  <a:latin typeface="Helvetica" pitchFamily="32" charset="0"/>
                </a:rPr>
                <a:t>13</a:t>
              </a:r>
            </a:p>
          </p:txBody>
        </p:sp>
        <p:sp>
          <p:nvSpPr>
            <p:cNvPr id="19" name="Text Box 17">
              <a:extLst>
                <a:ext uri="{FF2B5EF4-FFF2-40B4-BE49-F238E27FC236}">
                  <a16:creationId xmlns:a16="http://schemas.microsoft.com/office/drawing/2014/main" id="{CE5CF946-60DE-4098-AC4A-57D45FAE027F}"/>
                </a:ext>
              </a:extLst>
            </p:cNvPr>
            <p:cNvSpPr txBox="1">
              <a:spLocks noChangeArrowheads="1"/>
            </p:cNvSpPr>
            <p:nvPr/>
          </p:nvSpPr>
          <p:spPr bwMode="auto">
            <a:xfrm>
              <a:off x="837" y="3158"/>
              <a:ext cx="236" cy="252"/>
            </a:xfrm>
            <a:prstGeom prst="rect">
              <a:avLst/>
            </a:prstGeom>
            <a:grpFill/>
            <a:ln w="9525">
              <a:noFill/>
              <a:miter lim="800000"/>
              <a:headEnd/>
              <a:tailEnd/>
            </a:ln>
          </p:spPr>
          <p:txBody>
            <a:bodyPr wrap="none" anchor="ctr">
              <a:spAutoFit/>
            </a:bodyPr>
            <a:lstStyle/>
            <a:p>
              <a:pPr algn="ctr">
                <a:spcBef>
                  <a:spcPct val="50000"/>
                </a:spcBef>
              </a:pPr>
              <a:r>
                <a:rPr lang="en-US" sz="1350" dirty="0">
                  <a:latin typeface="Helvetica" pitchFamily="32" charset="0"/>
                </a:rPr>
                <a:t>0</a:t>
              </a:r>
            </a:p>
          </p:txBody>
        </p:sp>
      </p:grpSp>
      <p:sp>
        <p:nvSpPr>
          <p:cNvPr id="20" name="Line 11">
            <a:extLst>
              <a:ext uri="{FF2B5EF4-FFF2-40B4-BE49-F238E27FC236}">
                <a16:creationId xmlns:a16="http://schemas.microsoft.com/office/drawing/2014/main" id="{084C4790-5E82-41EB-A654-15DCBB806434}"/>
              </a:ext>
            </a:extLst>
          </p:cNvPr>
          <p:cNvSpPr>
            <a:spLocks noChangeShapeType="1"/>
          </p:cNvSpPr>
          <p:nvPr/>
        </p:nvSpPr>
        <p:spPr bwMode="auto">
          <a:xfrm>
            <a:off x="4572000" y="4564855"/>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a:p>
        </p:txBody>
      </p:sp>
      <p:sp>
        <p:nvSpPr>
          <p:cNvPr id="21" name="Text Box 7">
            <a:extLst>
              <a:ext uri="{FF2B5EF4-FFF2-40B4-BE49-F238E27FC236}">
                <a16:creationId xmlns:a16="http://schemas.microsoft.com/office/drawing/2014/main" id="{E304C39B-F6B8-49C4-A426-E08C91C808D3}"/>
              </a:ext>
            </a:extLst>
          </p:cNvPr>
          <p:cNvSpPr txBox="1">
            <a:spLocks noChangeArrowheads="1"/>
          </p:cNvSpPr>
          <p:nvPr/>
        </p:nvSpPr>
        <p:spPr bwMode="auto">
          <a:xfrm>
            <a:off x="4927166" y="4629722"/>
            <a:ext cx="396262" cy="300082"/>
          </a:xfrm>
          <a:prstGeom prst="rect">
            <a:avLst/>
          </a:prstGeom>
          <a:solidFill>
            <a:srgbClr val="00B0F0"/>
          </a:solidFill>
          <a:ln w="9525">
            <a:noFill/>
            <a:miter lim="800000"/>
            <a:headEnd/>
            <a:tailEnd/>
          </a:ln>
        </p:spPr>
        <p:txBody>
          <a:bodyPr wrap="none" anchor="ctr">
            <a:spAutoFit/>
          </a:bodyPr>
          <a:lstStyle/>
          <a:p>
            <a:pPr algn="ctr">
              <a:spcBef>
                <a:spcPct val="50000"/>
              </a:spcBef>
            </a:pPr>
            <a:r>
              <a:rPr lang="en-US" sz="1350" dirty="0">
                <a:latin typeface="Helvetica" pitchFamily="32" charset="0"/>
              </a:rPr>
              <a:t>P0</a:t>
            </a:r>
          </a:p>
        </p:txBody>
      </p:sp>
      <p:sp>
        <p:nvSpPr>
          <p:cNvPr id="22" name="Line 13">
            <a:extLst>
              <a:ext uri="{FF2B5EF4-FFF2-40B4-BE49-F238E27FC236}">
                <a16:creationId xmlns:a16="http://schemas.microsoft.com/office/drawing/2014/main" id="{23447186-8100-451D-89C0-5FF244A51876}"/>
              </a:ext>
            </a:extLst>
          </p:cNvPr>
          <p:cNvSpPr>
            <a:spLocks noChangeShapeType="1"/>
          </p:cNvSpPr>
          <p:nvPr/>
        </p:nvSpPr>
        <p:spPr bwMode="auto">
          <a:xfrm>
            <a:off x="5944108" y="5003005"/>
            <a:ext cx="0" cy="171450"/>
          </a:xfrm>
          <a:prstGeom prst="line">
            <a:avLst/>
          </a:prstGeom>
          <a:solidFill>
            <a:srgbClr val="00B0F0"/>
          </a:solidFill>
          <a:ln w="9525">
            <a:solidFill>
              <a:schemeClr val="tx1"/>
            </a:solidFill>
            <a:round/>
            <a:headEnd/>
            <a:tailEnd/>
          </a:ln>
        </p:spPr>
        <p:txBody>
          <a:bodyPr wrap="none" anchor="ctr"/>
          <a:lstStyle/>
          <a:p>
            <a:endParaRPr lang="en-US" sz="1350" dirty="0"/>
          </a:p>
        </p:txBody>
      </p:sp>
      <p:sp>
        <p:nvSpPr>
          <p:cNvPr id="25" name="Text Box 16">
            <a:extLst>
              <a:ext uri="{FF2B5EF4-FFF2-40B4-BE49-F238E27FC236}">
                <a16:creationId xmlns:a16="http://schemas.microsoft.com/office/drawing/2014/main" id="{CF81C61A-268E-4F32-9A2E-0107FC0C6DB9}"/>
              </a:ext>
            </a:extLst>
          </p:cNvPr>
          <p:cNvSpPr txBox="1">
            <a:spLocks noChangeArrowheads="1"/>
          </p:cNvSpPr>
          <p:nvPr/>
        </p:nvSpPr>
        <p:spPr bwMode="auto">
          <a:xfrm>
            <a:off x="5755595" y="5163122"/>
            <a:ext cx="377027" cy="300082"/>
          </a:xfrm>
          <a:prstGeom prst="rect">
            <a:avLst/>
          </a:prstGeom>
          <a:solidFill>
            <a:srgbClr val="00B0F0"/>
          </a:solidFill>
          <a:ln w="9525">
            <a:noFill/>
            <a:miter lim="800000"/>
            <a:headEnd/>
            <a:tailEnd/>
          </a:ln>
        </p:spPr>
        <p:txBody>
          <a:bodyPr wrap="none" anchor="ctr">
            <a:spAutoFit/>
          </a:bodyPr>
          <a:lstStyle/>
          <a:p>
            <a:pPr algn="ctr">
              <a:spcBef>
                <a:spcPct val="50000"/>
              </a:spcBef>
            </a:pPr>
            <a:r>
              <a:rPr lang="en-US" sz="1350" dirty="0">
                <a:latin typeface="Helvetica" pitchFamily="32" charset="0"/>
              </a:rPr>
              <a:t>22</a:t>
            </a:r>
          </a:p>
        </p:txBody>
      </p:sp>
      <p:sp>
        <p:nvSpPr>
          <p:cNvPr id="26" name="Line 12">
            <a:extLst>
              <a:ext uri="{FF2B5EF4-FFF2-40B4-BE49-F238E27FC236}">
                <a16:creationId xmlns:a16="http://schemas.microsoft.com/office/drawing/2014/main" id="{8F9BDA7D-3D99-46ED-8A4E-5851E31CE6CC}"/>
              </a:ext>
            </a:extLst>
          </p:cNvPr>
          <p:cNvSpPr>
            <a:spLocks noChangeShapeType="1"/>
          </p:cNvSpPr>
          <p:nvPr/>
        </p:nvSpPr>
        <p:spPr bwMode="auto">
          <a:xfrm>
            <a:off x="1707864" y="5011253"/>
            <a:ext cx="0" cy="171450"/>
          </a:xfrm>
          <a:prstGeom prst="line">
            <a:avLst/>
          </a:prstGeom>
          <a:solidFill>
            <a:srgbClr val="00B0F0"/>
          </a:solidFill>
          <a:ln w="9525">
            <a:solidFill>
              <a:schemeClr val="tx1"/>
            </a:solidFill>
            <a:round/>
            <a:headEnd/>
            <a:tailEnd/>
          </a:ln>
        </p:spPr>
        <p:txBody>
          <a:bodyPr wrap="none" anchor="ctr"/>
          <a:lstStyle/>
          <a:p>
            <a:endParaRPr lang="en-US" sz="1350"/>
          </a:p>
        </p:txBody>
      </p:sp>
      <p:sp>
        <p:nvSpPr>
          <p:cNvPr id="27" name="Line 12">
            <a:extLst>
              <a:ext uri="{FF2B5EF4-FFF2-40B4-BE49-F238E27FC236}">
                <a16:creationId xmlns:a16="http://schemas.microsoft.com/office/drawing/2014/main" id="{DD972E1E-691D-4175-A2CE-21551BE37A34}"/>
              </a:ext>
            </a:extLst>
          </p:cNvPr>
          <p:cNvSpPr>
            <a:spLocks noChangeShapeType="1"/>
          </p:cNvSpPr>
          <p:nvPr/>
        </p:nvSpPr>
        <p:spPr bwMode="auto">
          <a:xfrm>
            <a:off x="2303857" y="5025541"/>
            <a:ext cx="0" cy="171450"/>
          </a:xfrm>
          <a:prstGeom prst="line">
            <a:avLst/>
          </a:prstGeom>
          <a:solidFill>
            <a:srgbClr val="00B0F0"/>
          </a:solidFill>
          <a:ln w="9525">
            <a:solidFill>
              <a:schemeClr val="tx1"/>
            </a:solidFill>
            <a:round/>
            <a:headEnd/>
            <a:tailEnd/>
          </a:ln>
        </p:spPr>
        <p:txBody>
          <a:bodyPr wrap="none" anchor="ctr"/>
          <a:lstStyle/>
          <a:p>
            <a:endParaRPr lang="en-US" sz="1350"/>
          </a:p>
        </p:txBody>
      </p:sp>
      <p:sp>
        <p:nvSpPr>
          <p:cNvPr id="28" name="Line 12">
            <a:extLst>
              <a:ext uri="{FF2B5EF4-FFF2-40B4-BE49-F238E27FC236}">
                <a16:creationId xmlns:a16="http://schemas.microsoft.com/office/drawing/2014/main" id="{A7B1FEE6-EC64-4B14-8BCD-710ED42D4490}"/>
              </a:ext>
            </a:extLst>
          </p:cNvPr>
          <p:cNvSpPr>
            <a:spLocks noChangeShapeType="1"/>
          </p:cNvSpPr>
          <p:nvPr/>
        </p:nvSpPr>
        <p:spPr bwMode="auto">
          <a:xfrm>
            <a:off x="2828472" y="5019841"/>
            <a:ext cx="0" cy="171450"/>
          </a:xfrm>
          <a:prstGeom prst="line">
            <a:avLst/>
          </a:prstGeom>
          <a:solidFill>
            <a:srgbClr val="00B0F0"/>
          </a:solidFill>
          <a:ln w="9525">
            <a:solidFill>
              <a:schemeClr val="tx1"/>
            </a:solidFill>
            <a:round/>
            <a:headEnd/>
            <a:tailEnd/>
          </a:ln>
        </p:spPr>
        <p:txBody>
          <a:bodyPr wrap="none" anchor="ctr"/>
          <a:lstStyle/>
          <a:p>
            <a:endParaRPr lang="en-US" sz="1350"/>
          </a:p>
        </p:txBody>
      </p:sp>
      <p:sp>
        <p:nvSpPr>
          <p:cNvPr id="29" name="Text Box 17">
            <a:extLst>
              <a:ext uri="{FF2B5EF4-FFF2-40B4-BE49-F238E27FC236}">
                <a16:creationId xmlns:a16="http://schemas.microsoft.com/office/drawing/2014/main" id="{937DA360-7652-477E-8DC9-78BC8915F7A6}"/>
              </a:ext>
            </a:extLst>
          </p:cNvPr>
          <p:cNvSpPr txBox="1">
            <a:spLocks noChangeArrowheads="1"/>
          </p:cNvSpPr>
          <p:nvPr/>
        </p:nvSpPr>
        <p:spPr bwMode="auto">
          <a:xfrm>
            <a:off x="1579347" y="5152915"/>
            <a:ext cx="280847" cy="300082"/>
          </a:xfrm>
          <a:prstGeom prst="rect">
            <a:avLst/>
          </a:prstGeom>
          <a:solidFill>
            <a:srgbClr val="00B0F0"/>
          </a:solidFill>
          <a:ln w="9525">
            <a:noFill/>
            <a:miter lim="800000"/>
            <a:headEnd/>
            <a:tailEnd/>
          </a:ln>
        </p:spPr>
        <p:txBody>
          <a:bodyPr wrap="none" anchor="ctr">
            <a:spAutoFit/>
          </a:bodyPr>
          <a:lstStyle/>
          <a:p>
            <a:pPr algn="ctr">
              <a:spcBef>
                <a:spcPct val="50000"/>
              </a:spcBef>
            </a:pPr>
            <a:r>
              <a:rPr lang="en-US" sz="1350" dirty="0">
                <a:latin typeface="Helvetica" pitchFamily="32" charset="0"/>
              </a:rPr>
              <a:t>1</a:t>
            </a:r>
          </a:p>
        </p:txBody>
      </p:sp>
      <p:sp>
        <p:nvSpPr>
          <p:cNvPr id="30" name="Text Box 7">
            <a:extLst>
              <a:ext uri="{FF2B5EF4-FFF2-40B4-BE49-F238E27FC236}">
                <a16:creationId xmlns:a16="http://schemas.microsoft.com/office/drawing/2014/main" id="{D06CEC81-7661-4370-892C-01438BA817DE}"/>
              </a:ext>
            </a:extLst>
          </p:cNvPr>
          <p:cNvSpPr txBox="1">
            <a:spLocks noChangeArrowheads="1"/>
          </p:cNvSpPr>
          <p:nvPr/>
        </p:nvSpPr>
        <p:spPr bwMode="auto">
          <a:xfrm>
            <a:off x="1763311" y="4622284"/>
            <a:ext cx="396262" cy="300082"/>
          </a:xfrm>
          <a:prstGeom prst="rect">
            <a:avLst/>
          </a:prstGeom>
          <a:solidFill>
            <a:srgbClr val="00B0F0"/>
          </a:solidFill>
          <a:ln w="9525">
            <a:noFill/>
            <a:miter lim="800000"/>
            <a:headEnd/>
            <a:tailEnd/>
          </a:ln>
        </p:spPr>
        <p:txBody>
          <a:bodyPr wrap="none" anchor="ctr">
            <a:spAutoFit/>
          </a:bodyPr>
          <a:lstStyle/>
          <a:p>
            <a:pPr algn="ctr">
              <a:spcBef>
                <a:spcPct val="50000"/>
              </a:spcBef>
            </a:pPr>
            <a:r>
              <a:rPr lang="en-US" sz="1350" dirty="0">
                <a:latin typeface="Helvetica" pitchFamily="32" charset="0"/>
              </a:rPr>
              <a:t>P1</a:t>
            </a:r>
          </a:p>
        </p:txBody>
      </p:sp>
      <p:sp>
        <p:nvSpPr>
          <p:cNvPr id="31" name="Text Box 7">
            <a:extLst>
              <a:ext uri="{FF2B5EF4-FFF2-40B4-BE49-F238E27FC236}">
                <a16:creationId xmlns:a16="http://schemas.microsoft.com/office/drawing/2014/main" id="{AABE660B-596A-4076-889F-A289EBC5D61A}"/>
              </a:ext>
            </a:extLst>
          </p:cNvPr>
          <p:cNvSpPr txBox="1">
            <a:spLocks noChangeArrowheads="1"/>
          </p:cNvSpPr>
          <p:nvPr/>
        </p:nvSpPr>
        <p:spPr bwMode="auto">
          <a:xfrm>
            <a:off x="3190217" y="4643414"/>
            <a:ext cx="396262" cy="300082"/>
          </a:xfrm>
          <a:prstGeom prst="rect">
            <a:avLst/>
          </a:prstGeom>
          <a:solidFill>
            <a:srgbClr val="00B0F0"/>
          </a:solidFill>
          <a:ln w="9525">
            <a:noFill/>
            <a:miter lim="800000"/>
            <a:headEnd/>
            <a:tailEnd/>
          </a:ln>
        </p:spPr>
        <p:txBody>
          <a:bodyPr wrap="none" anchor="ctr">
            <a:spAutoFit/>
          </a:bodyPr>
          <a:lstStyle/>
          <a:p>
            <a:pPr algn="ctr">
              <a:spcBef>
                <a:spcPct val="50000"/>
              </a:spcBef>
            </a:pPr>
            <a:r>
              <a:rPr lang="en-US" sz="1350" dirty="0">
                <a:latin typeface="Helvetica" pitchFamily="32" charset="0"/>
              </a:rPr>
              <a:t>P3</a:t>
            </a:r>
          </a:p>
        </p:txBody>
      </p:sp>
      <p:sp>
        <p:nvSpPr>
          <p:cNvPr id="33" name="Line 10">
            <a:extLst>
              <a:ext uri="{FF2B5EF4-FFF2-40B4-BE49-F238E27FC236}">
                <a16:creationId xmlns:a16="http://schemas.microsoft.com/office/drawing/2014/main" id="{D4A2D3B2-506E-4442-82ED-996C67C781A6}"/>
              </a:ext>
            </a:extLst>
          </p:cNvPr>
          <p:cNvSpPr>
            <a:spLocks noChangeShapeType="1"/>
          </p:cNvSpPr>
          <p:nvPr/>
        </p:nvSpPr>
        <p:spPr bwMode="auto">
          <a:xfrm>
            <a:off x="2303857" y="4564855"/>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dirty="0"/>
          </a:p>
        </p:txBody>
      </p:sp>
      <p:sp>
        <p:nvSpPr>
          <p:cNvPr id="34" name="Line 10">
            <a:extLst>
              <a:ext uri="{FF2B5EF4-FFF2-40B4-BE49-F238E27FC236}">
                <a16:creationId xmlns:a16="http://schemas.microsoft.com/office/drawing/2014/main" id="{5E4749C2-EB99-41B5-9E7A-DFBD9138A403}"/>
              </a:ext>
            </a:extLst>
          </p:cNvPr>
          <p:cNvSpPr>
            <a:spLocks noChangeShapeType="1"/>
          </p:cNvSpPr>
          <p:nvPr/>
        </p:nvSpPr>
        <p:spPr bwMode="auto">
          <a:xfrm>
            <a:off x="2830454" y="4579139"/>
            <a:ext cx="0" cy="457200"/>
          </a:xfrm>
          <a:prstGeom prst="line">
            <a:avLst/>
          </a:prstGeom>
          <a:ln>
            <a:headEnd/>
            <a:tailEnd/>
          </a:ln>
        </p:spPr>
        <p:style>
          <a:lnRef idx="2">
            <a:schemeClr val="dk1"/>
          </a:lnRef>
          <a:fillRef idx="0">
            <a:schemeClr val="dk1"/>
          </a:fillRef>
          <a:effectRef idx="1">
            <a:schemeClr val="dk1"/>
          </a:effectRef>
          <a:fontRef idx="minor">
            <a:schemeClr val="tx1"/>
          </a:fontRef>
        </p:style>
        <p:txBody>
          <a:bodyPr wrap="none" anchor="ctr"/>
          <a:lstStyle/>
          <a:p>
            <a:endParaRPr lang="en-US" sz="1350" dirty="0"/>
          </a:p>
        </p:txBody>
      </p:sp>
      <p:sp>
        <p:nvSpPr>
          <p:cNvPr id="35" name="Text Box 17">
            <a:extLst>
              <a:ext uri="{FF2B5EF4-FFF2-40B4-BE49-F238E27FC236}">
                <a16:creationId xmlns:a16="http://schemas.microsoft.com/office/drawing/2014/main" id="{F4A3B53F-B87C-4664-BD9C-5AC01E9A52A2}"/>
              </a:ext>
            </a:extLst>
          </p:cNvPr>
          <p:cNvSpPr txBox="1">
            <a:spLocks noChangeArrowheads="1"/>
          </p:cNvSpPr>
          <p:nvPr/>
        </p:nvSpPr>
        <p:spPr bwMode="auto">
          <a:xfrm>
            <a:off x="2159181" y="5143937"/>
            <a:ext cx="280847" cy="300082"/>
          </a:xfrm>
          <a:prstGeom prst="rect">
            <a:avLst/>
          </a:prstGeom>
          <a:solidFill>
            <a:srgbClr val="00B0F0"/>
          </a:solidFill>
          <a:ln w="9525">
            <a:noFill/>
            <a:miter lim="800000"/>
            <a:headEnd/>
            <a:tailEnd/>
          </a:ln>
        </p:spPr>
        <p:txBody>
          <a:bodyPr wrap="none" anchor="ctr">
            <a:spAutoFit/>
          </a:bodyPr>
          <a:lstStyle/>
          <a:p>
            <a:pPr algn="ctr">
              <a:spcBef>
                <a:spcPct val="50000"/>
              </a:spcBef>
            </a:pPr>
            <a:r>
              <a:rPr lang="en-US" sz="1350" dirty="0">
                <a:latin typeface="Helvetica" pitchFamily="32" charset="0"/>
              </a:rPr>
              <a:t>3</a:t>
            </a:r>
          </a:p>
        </p:txBody>
      </p:sp>
      <p:sp>
        <p:nvSpPr>
          <p:cNvPr id="38" name="Text Box 17">
            <a:extLst>
              <a:ext uri="{FF2B5EF4-FFF2-40B4-BE49-F238E27FC236}">
                <a16:creationId xmlns:a16="http://schemas.microsoft.com/office/drawing/2014/main" id="{EBE8A89E-7AE9-4491-B631-2DC5AA6C613E}"/>
              </a:ext>
            </a:extLst>
          </p:cNvPr>
          <p:cNvSpPr txBox="1">
            <a:spLocks noChangeArrowheads="1"/>
          </p:cNvSpPr>
          <p:nvPr/>
        </p:nvSpPr>
        <p:spPr bwMode="auto">
          <a:xfrm>
            <a:off x="2688048" y="5149279"/>
            <a:ext cx="280847" cy="300082"/>
          </a:xfrm>
          <a:prstGeom prst="rect">
            <a:avLst/>
          </a:prstGeom>
          <a:solidFill>
            <a:srgbClr val="00B0F0"/>
          </a:solidFill>
          <a:ln w="9525">
            <a:noFill/>
            <a:miter lim="800000"/>
            <a:headEnd/>
            <a:tailEnd/>
          </a:ln>
        </p:spPr>
        <p:txBody>
          <a:bodyPr wrap="none" anchor="ctr">
            <a:spAutoFit/>
          </a:bodyPr>
          <a:lstStyle/>
          <a:p>
            <a:pPr algn="ctr">
              <a:spcBef>
                <a:spcPct val="50000"/>
              </a:spcBef>
            </a:pPr>
            <a:r>
              <a:rPr lang="en-US" sz="1350" dirty="0">
                <a:latin typeface="Helvetica" pitchFamily="32" charset="0"/>
              </a:rPr>
              <a:t>5</a:t>
            </a:r>
          </a:p>
        </p:txBody>
      </p:sp>
      <p:sp>
        <p:nvSpPr>
          <p:cNvPr id="39" name="Text Box 7">
            <a:extLst>
              <a:ext uri="{FF2B5EF4-FFF2-40B4-BE49-F238E27FC236}">
                <a16:creationId xmlns:a16="http://schemas.microsoft.com/office/drawing/2014/main" id="{5C50835E-1E9A-4368-99AF-AADB7376E456}"/>
              </a:ext>
            </a:extLst>
          </p:cNvPr>
          <p:cNvSpPr txBox="1">
            <a:spLocks noChangeArrowheads="1"/>
          </p:cNvSpPr>
          <p:nvPr/>
        </p:nvSpPr>
        <p:spPr bwMode="auto">
          <a:xfrm>
            <a:off x="4098208" y="4647811"/>
            <a:ext cx="396262" cy="300082"/>
          </a:xfrm>
          <a:prstGeom prst="rect">
            <a:avLst/>
          </a:prstGeom>
          <a:solidFill>
            <a:srgbClr val="00B0F0"/>
          </a:solidFill>
          <a:ln w="9525">
            <a:noFill/>
            <a:miter lim="800000"/>
            <a:headEnd/>
            <a:tailEnd/>
          </a:ln>
        </p:spPr>
        <p:txBody>
          <a:bodyPr wrap="none" anchor="ctr">
            <a:spAutoFit/>
          </a:bodyPr>
          <a:lstStyle/>
          <a:p>
            <a:pPr algn="ctr">
              <a:spcBef>
                <a:spcPct val="50000"/>
              </a:spcBef>
            </a:pPr>
            <a:r>
              <a:rPr lang="en-US" sz="1350" dirty="0">
                <a:latin typeface="Helvetica" pitchFamily="32" charset="0"/>
              </a:rPr>
              <a:t>P1</a:t>
            </a:r>
          </a:p>
        </p:txBody>
      </p:sp>
    </p:spTree>
    <p:extLst>
      <p:ext uri="{BB962C8B-B14F-4D97-AF65-F5344CB8AC3E}">
        <p14:creationId xmlns:p14="http://schemas.microsoft.com/office/powerpoint/2010/main" val="40687747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488160" y="359280"/>
              <a:ext cx="5027040" cy="6080760"/>
            </p14:xfrm>
          </p:contentPart>
        </mc:Choice>
        <mc:Fallback xmlns="">
          <p:pic>
            <p:nvPicPr>
              <p:cNvPr id="2" name="Ink 1"/>
              <p:cNvPicPr/>
              <p:nvPr/>
            </p:nvPicPr>
            <p:blipFill>
              <a:blip r:embed="rId3"/>
              <a:stretch>
                <a:fillRect/>
              </a:stretch>
            </p:blipFill>
            <p:spPr>
              <a:xfrm>
                <a:off x="478800" y="350280"/>
                <a:ext cx="5045400" cy="6099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808560" y="178920"/>
              <a:ext cx="8231040" cy="6158160"/>
            </p14:xfrm>
          </p:contentPart>
        </mc:Choice>
        <mc:Fallback xmlns="">
          <p:pic>
            <p:nvPicPr>
              <p:cNvPr id="3" name="Ink 2"/>
              <p:cNvPicPr/>
              <p:nvPr/>
            </p:nvPicPr>
            <p:blipFill>
              <a:blip r:embed="rId5"/>
              <a:stretch>
                <a:fillRect/>
              </a:stretch>
            </p:blipFill>
            <p:spPr>
              <a:xfrm>
                <a:off x="800280" y="171000"/>
                <a:ext cx="8247960" cy="6174000"/>
              </a:xfrm>
              <a:prstGeom prst="rect">
                <a:avLst/>
              </a:prstGeom>
            </p:spPr>
          </p:pic>
        </mc:Fallback>
      </mc:AlternateContent>
    </p:spTree>
    <p:extLst>
      <p:ext uri="{BB962C8B-B14F-4D97-AF65-F5344CB8AC3E}">
        <p14:creationId xmlns:p14="http://schemas.microsoft.com/office/powerpoint/2010/main" val="18582268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Preemptive Priority Scheduling</a:t>
            </a:r>
          </a:p>
        </p:txBody>
      </p:sp>
      <p:sp>
        <p:nvSpPr>
          <p:cNvPr id="3" name="Content Placeholder 2"/>
          <p:cNvSpPr>
            <a:spLocks noGrp="1"/>
          </p:cNvSpPr>
          <p:nvPr>
            <p:ph idx="1"/>
          </p:nvPr>
        </p:nvSpPr>
        <p:spPr/>
        <p:txBody>
          <a:bodyPr>
            <a:normAutofit/>
          </a:bodyPr>
          <a:lstStyle/>
          <a:p>
            <a:r>
              <a:rPr lang="en-US" dirty="0"/>
              <a:t>Selection criteria :</a:t>
            </a:r>
          </a:p>
          <a:p>
            <a:pPr lvl="1"/>
            <a:r>
              <a:rPr lang="en-US" dirty="0"/>
              <a:t>The process, that </a:t>
            </a:r>
            <a:r>
              <a:rPr lang="en-US" b="1" dirty="0"/>
              <a:t>has highest priority, is served first</a:t>
            </a:r>
            <a:r>
              <a:rPr lang="en-US" dirty="0"/>
              <a:t>.</a:t>
            </a:r>
          </a:p>
          <a:p>
            <a:r>
              <a:rPr lang="en-US" dirty="0"/>
              <a:t>Decision Mode:</a:t>
            </a:r>
          </a:p>
          <a:p>
            <a:pPr lvl="1">
              <a:buClr>
                <a:schemeClr val="tx1"/>
              </a:buClr>
            </a:pPr>
            <a:r>
              <a:rPr lang="en-US" b="1" dirty="0"/>
              <a:t>Preemptive</a:t>
            </a:r>
            <a:r>
              <a:rPr lang="en-US" dirty="0"/>
              <a:t>: When a new process arrives, its priority is compared with current process priority. </a:t>
            </a:r>
          </a:p>
          <a:p>
            <a:pPr lvl="1"/>
            <a:r>
              <a:rPr lang="en-US" dirty="0"/>
              <a:t>If the new process has higher priority than the current, the current process is suspended and new job is started.</a:t>
            </a:r>
          </a:p>
          <a:p>
            <a:r>
              <a:rPr lang="en-US" dirty="0"/>
              <a:t>Implementation :</a:t>
            </a:r>
          </a:p>
          <a:p>
            <a:pPr lvl="1"/>
            <a:r>
              <a:rPr lang="en-US" dirty="0"/>
              <a:t>This strategy can be implemented by using sorted FIFO queue. </a:t>
            </a:r>
          </a:p>
          <a:p>
            <a:pPr lvl="1"/>
            <a:r>
              <a:rPr lang="en-US" dirty="0"/>
              <a:t>All processes in a queue are </a:t>
            </a:r>
            <a:r>
              <a:rPr lang="en-US" b="1" dirty="0"/>
              <a:t>sorted based on priority with highest priority process at front end</a:t>
            </a:r>
            <a:r>
              <a:rPr lang="en-US" dirty="0"/>
              <a:t>. </a:t>
            </a:r>
          </a:p>
          <a:p>
            <a:pPr lvl="1"/>
            <a:r>
              <a:rPr lang="en-US" dirty="0"/>
              <a:t>When CPU becomes free, a process from the first position in a queue is selected to run.</a:t>
            </a:r>
          </a:p>
          <a:p>
            <a:endParaRPr lang="en-US" dirty="0"/>
          </a:p>
        </p:txBody>
      </p:sp>
    </p:spTree>
    <p:extLst>
      <p:ext uri="{BB962C8B-B14F-4D97-AF65-F5344CB8AC3E}">
        <p14:creationId xmlns:p14="http://schemas.microsoft.com/office/powerpoint/2010/main" val="1610709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Preemptive Priority Scheduling</a:t>
            </a:r>
          </a:p>
        </p:txBody>
      </p:sp>
      <p:sp>
        <p:nvSpPr>
          <p:cNvPr id="3" name="Content Placeholder 2"/>
          <p:cNvSpPr>
            <a:spLocks noGrp="1"/>
          </p:cNvSpPr>
          <p:nvPr>
            <p:ph idx="1"/>
          </p:nvPr>
        </p:nvSpPr>
        <p:spPr/>
        <p:txBody>
          <a:bodyPr/>
          <a:lstStyle/>
          <a:p>
            <a:r>
              <a:rPr lang="en-IN" dirty="0"/>
              <a:t>Advantages:</a:t>
            </a:r>
          </a:p>
          <a:p>
            <a:pPr lvl="1"/>
            <a:r>
              <a:rPr lang="en-IN" dirty="0"/>
              <a:t>Priority is considered so </a:t>
            </a:r>
            <a:r>
              <a:rPr lang="en-IN" b="1" dirty="0"/>
              <a:t>critical processes can get even better response time</a:t>
            </a:r>
            <a:r>
              <a:rPr lang="en-IN" dirty="0"/>
              <a:t>.</a:t>
            </a:r>
          </a:p>
          <a:p>
            <a:r>
              <a:rPr lang="en-IN" dirty="0"/>
              <a:t>Disadvantages:</a:t>
            </a:r>
          </a:p>
          <a:p>
            <a:pPr lvl="1">
              <a:buClr>
                <a:schemeClr val="tx1"/>
              </a:buClr>
            </a:pPr>
            <a:r>
              <a:rPr lang="en-IN" b="1" dirty="0"/>
              <a:t>Starvation is possible for low priority processes</a:t>
            </a:r>
            <a:r>
              <a:rPr lang="en-IN" dirty="0"/>
              <a:t>. It can be overcome by using technique called ‘Aging’.</a:t>
            </a:r>
          </a:p>
          <a:p>
            <a:pPr lvl="1">
              <a:buClr>
                <a:schemeClr val="tx1"/>
              </a:buClr>
            </a:pPr>
            <a:r>
              <a:rPr lang="en-IN" b="1" dirty="0"/>
              <a:t>Aging</a:t>
            </a:r>
            <a:r>
              <a:rPr lang="en-IN" dirty="0"/>
              <a:t>: </a:t>
            </a:r>
            <a:r>
              <a:rPr lang="en-IN" b="1" dirty="0"/>
              <a:t>gradually increases the priority of processes </a:t>
            </a:r>
            <a:r>
              <a:rPr lang="en-IN" dirty="0"/>
              <a:t>that wait in the system for a long time.</a:t>
            </a:r>
          </a:p>
          <a:p>
            <a:pPr lvl="1">
              <a:buClr>
                <a:schemeClr val="tx1"/>
              </a:buClr>
            </a:pPr>
            <a:r>
              <a:rPr lang="en-IN" b="1" dirty="0"/>
              <a:t>Context switch overhead is there</a:t>
            </a:r>
            <a:r>
              <a:rPr lang="en-IN" dirty="0"/>
              <a:t>.</a:t>
            </a:r>
          </a:p>
          <a:p>
            <a:endParaRPr lang="en-IN" dirty="0"/>
          </a:p>
        </p:txBody>
      </p:sp>
    </p:spTree>
    <p:extLst>
      <p:ext uri="{BB962C8B-B14F-4D97-AF65-F5344CB8AC3E}">
        <p14:creationId xmlns:p14="http://schemas.microsoft.com/office/powerpoint/2010/main" val="343162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763000" cy="808037"/>
          </a:xfrm>
        </p:spPr>
        <p:txBody>
          <a:bodyPr>
            <a:normAutofit/>
          </a:bodyPr>
          <a:lstStyle/>
          <a:p>
            <a:r>
              <a:rPr lang="en-IN" sz="4000" dirty="0">
                <a:cs typeface="Times New Roman" panose="02020603050405020304" pitchFamily="18" charset="0"/>
              </a:rPr>
              <a:t>Do this example for all Algorithms</a:t>
            </a:r>
            <a:endParaRPr lang="en-US" sz="4000" dirty="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9492587"/>
              </p:ext>
            </p:extLst>
          </p:nvPr>
        </p:nvGraphicFramePr>
        <p:xfrm>
          <a:off x="1853806" y="2414833"/>
          <a:ext cx="5689994" cy="2545080"/>
        </p:xfrm>
        <a:graphic>
          <a:graphicData uri="http://schemas.openxmlformats.org/drawingml/2006/table">
            <a:tbl>
              <a:tblPr firstRow="1" bandRow="1">
                <a:tableStyleId>{5C22544A-7EE6-4342-B048-85BDC9FD1C3A}</a:tableStyleId>
              </a:tblPr>
              <a:tblGrid>
                <a:gridCol w="1089665">
                  <a:extLst>
                    <a:ext uri="{9D8B030D-6E8A-4147-A177-3AD203B41FA5}">
                      <a16:colId xmlns:a16="http://schemas.microsoft.com/office/drawing/2014/main" val="20000"/>
                    </a:ext>
                  </a:extLst>
                </a:gridCol>
                <a:gridCol w="962247">
                  <a:extLst>
                    <a:ext uri="{9D8B030D-6E8A-4147-A177-3AD203B41FA5}">
                      <a16:colId xmlns:a16="http://schemas.microsoft.com/office/drawing/2014/main" val="20001"/>
                    </a:ext>
                  </a:extLst>
                </a:gridCol>
                <a:gridCol w="2079548">
                  <a:extLst>
                    <a:ext uri="{9D8B030D-6E8A-4147-A177-3AD203B41FA5}">
                      <a16:colId xmlns:a16="http://schemas.microsoft.com/office/drawing/2014/main" val="20002"/>
                    </a:ext>
                  </a:extLst>
                </a:gridCol>
                <a:gridCol w="1558534">
                  <a:extLst>
                    <a:ext uri="{9D8B030D-6E8A-4147-A177-3AD203B41FA5}">
                      <a16:colId xmlns:a16="http://schemas.microsoft.com/office/drawing/2014/main" val="20003"/>
                    </a:ext>
                  </a:extLst>
                </a:gridCol>
              </a:tblGrid>
              <a:tr h="480060">
                <a:tc>
                  <a:txBody>
                    <a:bodyPr/>
                    <a:lstStyle/>
                    <a:p>
                      <a:pPr algn="ctr"/>
                      <a:r>
                        <a:rPr lang="en-IN" sz="2000" dirty="0">
                          <a:latin typeface="Cambria" panose="02040503050406030204" pitchFamily="18" charset="0"/>
                        </a:rPr>
                        <a:t>Process</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Arrival</a:t>
                      </a:r>
                      <a:r>
                        <a:rPr lang="en-IN" sz="2000" baseline="0" dirty="0">
                          <a:latin typeface="Cambria" panose="02040503050406030204" pitchFamily="18" charset="0"/>
                        </a:rPr>
                        <a:t> Time</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Burst Time</a:t>
                      </a:r>
                    </a:p>
                    <a:p>
                      <a:pPr algn="ctr"/>
                      <a:r>
                        <a:rPr lang="en-IN" sz="2000" dirty="0">
                          <a:latin typeface="Cambria" panose="02040503050406030204" pitchFamily="18" charset="0"/>
                        </a:rPr>
                        <a:t>/Service Time</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Priority</a:t>
                      </a:r>
                      <a:endParaRPr lang="en-US" sz="2000" dirty="0">
                        <a:latin typeface="Cambria" panose="02040503050406030204" pitchFamily="18" charset="0"/>
                      </a:endParaRPr>
                    </a:p>
                  </a:txBody>
                  <a:tcPr marL="68580" marR="68580" marT="34290" marB="34290"/>
                </a:tc>
                <a:extLst>
                  <a:ext uri="{0D108BD9-81ED-4DB2-BD59-A6C34878D82A}">
                    <a16:rowId xmlns:a16="http://schemas.microsoft.com/office/drawing/2014/main" val="10000"/>
                  </a:ext>
                </a:extLst>
              </a:tr>
              <a:tr h="278130">
                <a:tc>
                  <a:txBody>
                    <a:bodyPr/>
                    <a:lstStyle/>
                    <a:p>
                      <a:pPr algn="ctr"/>
                      <a:r>
                        <a:rPr lang="en-IN" sz="2000" dirty="0">
                          <a:latin typeface="Cambria" panose="02040503050406030204" pitchFamily="18" charset="0"/>
                        </a:rPr>
                        <a:t>A</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0</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3</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5</a:t>
                      </a:r>
                      <a:endParaRPr lang="en-US" sz="2000" dirty="0">
                        <a:latin typeface="Cambria" panose="02040503050406030204" pitchFamily="18" charset="0"/>
                      </a:endParaRPr>
                    </a:p>
                  </a:txBody>
                  <a:tcPr marL="68580" marR="68580" marT="34290" marB="34290"/>
                </a:tc>
                <a:extLst>
                  <a:ext uri="{0D108BD9-81ED-4DB2-BD59-A6C34878D82A}">
                    <a16:rowId xmlns:a16="http://schemas.microsoft.com/office/drawing/2014/main" val="10001"/>
                  </a:ext>
                </a:extLst>
              </a:tr>
              <a:tr h="278130">
                <a:tc>
                  <a:txBody>
                    <a:bodyPr/>
                    <a:lstStyle/>
                    <a:p>
                      <a:pPr algn="ctr"/>
                      <a:r>
                        <a:rPr lang="en-IN" sz="2000" dirty="0">
                          <a:latin typeface="Cambria" panose="02040503050406030204" pitchFamily="18" charset="0"/>
                        </a:rPr>
                        <a:t>B</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2</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6</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3</a:t>
                      </a:r>
                      <a:endParaRPr lang="en-US" sz="2000" dirty="0">
                        <a:latin typeface="Cambria" panose="02040503050406030204" pitchFamily="18" charset="0"/>
                      </a:endParaRPr>
                    </a:p>
                  </a:txBody>
                  <a:tcPr marL="68580" marR="68580" marT="34290" marB="34290"/>
                </a:tc>
                <a:extLst>
                  <a:ext uri="{0D108BD9-81ED-4DB2-BD59-A6C34878D82A}">
                    <a16:rowId xmlns:a16="http://schemas.microsoft.com/office/drawing/2014/main" val="10002"/>
                  </a:ext>
                </a:extLst>
              </a:tr>
              <a:tr h="278130">
                <a:tc>
                  <a:txBody>
                    <a:bodyPr/>
                    <a:lstStyle/>
                    <a:p>
                      <a:pPr algn="ctr"/>
                      <a:r>
                        <a:rPr lang="en-IN" sz="2000" dirty="0">
                          <a:latin typeface="Cambria" panose="02040503050406030204" pitchFamily="18" charset="0"/>
                        </a:rPr>
                        <a:t>C</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4</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4</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1</a:t>
                      </a:r>
                      <a:endParaRPr lang="en-US" sz="2000" dirty="0">
                        <a:latin typeface="Cambria" panose="02040503050406030204" pitchFamily="18" charset="0"/>
                      </a:endParaRPr>
                    </a:p>
                  </a:txBody>
                  <a:tcPr marL="68580" marR="68580" marT="34290" marB="34290"/>
                </a:tc>
                <a:extLst>
                  <a:ext uri="{0D108BD9-81ED-4DB2-BD59-A6C34878D82A}">
                    <a16:rowId xmlns:a16="http://schemas.microsoft.com/office/drawing/2014/main" val="10003"/>
                  </a:ext>
                </a:extLst>
              </a:tr>
              <a:tr h="278130">
                <a:tc>
                  <a:txBody>
                    <a:bodyPr/>
                    <a:lstStyle/>
                    <a:p>
                      <a:pPr algn="ctr"/>
                      <a:r>
                        <a:rPr lang="en-IN" sz="2000" dirty="0">
                          <a:latin typeface="Cambria" panose="02040503050406030204" pitchFamily="18" charset="0"/>
                        </a:rPr>
                        <a:t>D</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6</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5</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2</a:t>
                      </a:r>
                      <a:endParaRPr lang="en-US" sz="2000" dirty="0">
                        <a:latin typeface="Cambria" panose="02040503050406030204" pitchFamily="18" charset="0"/>
                      </a:endParaRPr>
                    </a:p>
                  </a:txBody>
                  <a:tcPr marL="68580" marR="68580" marT="34290" marB="34290"/>
                </a:tc>
                <a:extLst>
                  <a:ext uri="{0D108BD9-81ED-4DB2-BD59-A6C34878D82A}">
                    <a16:rowId xmlns:a16="http://schemas.microsoft.com/office/drawing/2014/main" val="10004"/>
                  </a:ext>
                </a:extLst>
              </a:tr>
              <a:tr h="278130">
                <a:tc>
                  <a:txBody>
                    <a:bodyPr/>
                    <a:lstStyle/>
                    <a:p>
                      <a:pPr algn="ctr"/>
                      <a:r>
                        <a:rPr lang="en-IN" sz="2000" dirty="0">
                          <a:latin typeface="Cambria" panose="02040503050406030204" pitchFamily="18" charset="0"/>
                        </a:rPr>
                        <a:t>E</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8</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2</a:t>
                      </a:r>
                      <a:endParaRPr lang="en-US" sz="2000" dirty="0">
                        <a:latin typeface="Cambria" panose="02040503050406030204" pitchFamily="18" charset="0"/>
                      </a:endParaRPr>
                    </a:p>
                  </a:txBody>
                  <a:tcPr marL="68580" marR="68580" marT="34290" marB="34290"/>
                </a:tc>
                <a:tc>
                  <a:txBody>
                    <a:bodyPr/>
                    <a:lstStyle/>
                    <a:p>
                      <a:pPr algn="ctr"/>
                      <a:r>
                        <a:rPr lang="en-IN" sz="2000" dirty="0">
                          <a:latin typeface="Cambria" panose="02040503050406030204" pitchFamily="18" charset="0"/>
                        </a:rPr>
                        <a:t>4</a:t>
                      </a:r>
                      <a:endParaRPr lang="en-US" sz="2000" dirty="0">
                        <a:latin typeface="Cambria" panose="02040503050406030204" pitchFamily="18" charset="0"/>
                      </a:endParaRPr>
                    </a:p>
                  </a:txBody>
                  <a:tcPr marL="68580" marR="68580" marT="34290" marB="3429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1300605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dirty="0">
                <a:solidFill>
                  <a:prstClr val="black"/>
                </a:solidFill>
                <a:cs typeface="Times New Roman" panose="02020603050405020304" pitchFamily="18" charset="0"/>
              </a:rPr>
              <a:t>Do this example for all Algorithms</a:t>
            </a:r>
            <a:endParaRPr lang="en-US" b="1" dirty="0">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45850008"/>
              </p:ext>
            </p:extLst>
          </p:nvPr>
        </p:nvGraphicFramePr>
        <p:xfrm>
          <a:off x="739379" y="2296961"/>
          <a:ext cx="7775976" cy="3253740"/>
        </p:xfrm>
        <a:graphic>
          <a:graphicData uri="http://schemas.openxmlformats.org/drawingml/2006/table">
            <a:tbl>
              <a:tblPr firstRow="1" bandRow="1">
                <a:tableStyleId>{5C22544A-7EE6-4342-B048-85BDC9FD1C3A}</a:tableStyleId>
              </a:tblPr>
              <a:tblGrid>
                <a:gridCol w="456246">
                  <a:extLst>
                    <a:ext uri="{9D8B030D-6E8A-4147-A177-3AD203B41FA5}">
                      <a16:colId xmlns:a16="http://schemas.microsoft.com/office/drawing/2014/main" val="20000"/>
                    </a:ext>
                  </a:extLst>
                </a:gridCol>
                <a:gridCol w="534704">
                  <a:extLst>
                    <a:ext uri="{9D8B030D-6E8A-4147-A177-3AD203B41FA5}">
                      <a16:colId xmlns:a16="http://schemas.microsoft.com/office/drawing/2014/main" val="20001"/>
                    </a:ext>
                  </a:extLst>
                </a:gridCol>
                <a:gridCol w="741094">
                  <a:extLst>
                    <a:ext uri="{9D8B030D-6E8A-4147-A177-3AD203B41FA5}">
                      <a16:colId xmlns:a16="http://schemas.microsoft.com/office/drawing/2014/main" val="20002"/>
                    </a:ext>
                  </a:extLst>
                </a:gridCol>
                <a:gridCol w="498490">
                  <a:extLst>
                    <a:ext uri="{9D8B030D-6E8A-4147-A177-3AD203B41FA5}">
                      <a16:colId xmlns:a16="http://schemas.microsoft.com/office/drawing/2014/main" val="20003"/>
                    </a:ext>
                  </a:extLst>
                </a:gridCol>
                <a:gridCol w="751960">
                  <a:extLst>
                    <a:ext uri="{9D8B030D-6E8A-4147-A177-3AD203B41FA5}">
                      <a16:colId xmlns:a16="http://schemas.microsoft.com/office/drawing/2014/main" val="20004"/>
                    </a:ext>
                  </a:extLst>
                </a:gridCol>
                <a:gridCol w="490040">
                  <a:extLst>
                    <a:ext uri="{9D8B030D-6E8A-4147-A177-3AD203B41FA5}">
                      <a16:colId xmlns:a16="http://schemas.microsoft.com/office/drawing/2014/main" val="20005"/>
                    </a:ext>
                  </a:extLst>
                </a:gridCol>
                <a:gridCol w="861796">
                  <a:extLst>
                    <a:ext uri="{9D8B030D-6E8A-4147-A177-3AD203B41FA5}">
                      <a16:colId xmlns:a16="http://schemas.microsoft.com/office/drawing/2014/main" val="20006"/>
                    </a:ext>
                  </a:extLst>
                </a:gridCol>
                <a:gridCol w="861796">
                  <a:extLst>
                    <a:ext uri="{9D8B030D-6E8A-4147-A177-3AD203B41FA5}">
                      <a16:colId xmlns:a16="http://schemas.microsoft.com/office/drawing/2014/main" val="20007"/>
                    </a:ext>
                  </a:extLst>
                </a:gridCol>
                <a:gridCol w="699816">
                  <a:extLst>
                    <a:ext uri="{9D8B030D-6E8A-4147-A177-3AD203B41FA5}">
                      <a16:colId xmlns:a16="http://schemas.microsoft.com/office/drawing/2014/main" val="20008"/>
                    </a:ext>
                  </a:extLst>
                </a:gridCol>
                <a:gridCol w="626678">
                  <a:extLst>
                    <a:ext uri="{9D8B030D-6E8A-4147-A177-3AD203B41FA5}">
                      <a16:colId xmlns:a16="http://schemas.microsoft.com/office/drawing/2014/main" val="20009"/>
                    </a:ext>
                  </a:extLst>
                </a:gridCol>
                <a:gridCol w="626678">
                  <a:extLst>
                    <a:ext uri="{9D8B030D-6E8A-4147-A177-3AD203B41FA5}">
                      <a16:colId xmlns:a16="http://schemas.microsoft.com/office/drawing/2014/main" val="20010"/>
                    </a:ext>
                  </a:extLst>
                </a:gridCol>
                <a:gridCol w="626678">
                  <a:extLst>
                    <a:ext uri="{9D8B030D-6E8A-4147-A177-3AD203B41FA5}">
                      <a16:colId xmlns:a16="http://schemas.microsoft.com/office/drawing/2014/main" val="20011"/>
                    </a:ext>
                  </a:extLst>
                </a:gridCol>
              </a:tblGrid>
              <a:tr h="1508760">
                <a:tc>
                  <a:txBody>
                    <a:bodyPr/>
                    <a:lstStyle/>
                    <a:p>
                      <a:r>
                        <a:rPr lang="en-IN" sz="1400" dirty="0">
                          <a:latin typeface="Cambria" panose="02040503050406030204" pitchFamily="18" charset="0"/>
                        </a:rPr>
                        <a:t>FCFS </a:t>
                      </a:r>
                    </a:p>
                    <a:p>
                      <a:r>
                        <a:rPr lang="en-IN" sz="1400" dirty="0">
                          <a:latin typeface="Cambria" panose="02040503050406030204" pitchFamily="18" charset="0"/>
                        </a:rPr>
                        <a:t>TAT</a:t>
                      </a:r>
                      <a:endParaRPr lang="en-US" sz="1400" dirty="0">
                        <a:latin typeface="Cambria" panose="02040503050406030204" pitchFamily="18" charset="0"/>
                      </a:endParaRPr>
                    </a:p>
                  </a:txBody>
                  <a:tcPr marL="68580" marR="68580" marT="34290" marB="34290"/>
                </a:tc>
                <a:tc>
                  <a:txBody>
                    <a:bodyPr/>
                    <a:lstStyle/>
                    <a:p>
                      <a:r>
                        <a:rPr lang="en-IN" sz="1400" baseline="0" dirty="0">
                          <a:latin typeface="Cambria" panose="02040503050406030204" pitchFamily="18" charset="0"/>
                        </a:rPr>
                        <a:t>FCFS </a:t>
                      </a:r>
                    </a:p>
                    <a:p>
                      <a:r>
                        <a:rPr lang="en-IN" sz="1400" baseline="0" dirty="0">
                          <a:latin typeface="Cambria" panose="02040503050406030204" pitchFamily="18" charset="0"/>
                        </a:rPr>
                        <a:t>WT </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SJF(non </a:t>
                      </a:r>
                      <a:r>
                        <a:rPr lang="en-IN" sz="1400" dirty="0" err="1">
                          <a:latin typeface="Cambria" panose="02040503050406030204" pitchFamily="18" charset="0"/>
                        </a:rPr>
                        <a:t>preemptive</a:t>
                      </a:r>
                      <a:endParaRPr lang="en-IN" sz="1400" dirty="0">
                        <a:latin typeface="Cambria" panose="02040503050406030204" pitchFamily="18" charset="0"/>
                      </a:endParaRPr>
                    </a:p>
                    <a:p>
                      <a:r>
                        <a:rPr lang="en-IN" sz="1400" dirty="0">
                          <a:latin typeface="Cambria" panose="02040503050406030204" pitchFamily="18" charset="0"/>
                        </a:rPr>
                        <a:t>TAT </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SJF</a:t>
                      </a:r>
                    </a:p>
                    <a:p>
                      <a:r>
                        <a:rPr lang="en-IN" sz="1400" dirty="0">
                          <a:latin typeface="Cambria" panose="02040503050406030204" pitchFamily="18" charset="0"/>
                        </a:rPr>
                        <a:t>WT</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SRTF (SJF </a:t>
                      </a:r>
                      <a:r>
                        <a:rPr lang="en-IN" sz="1400" dirty="0" err="1">
                          <a:latin typeface="Cambria" panose="02040503050406030204" pitchFamily="18" charset="0"/>
                        </a:rPr>
                        <a:t>Preemptive</a:t>
                      </a:r>
                      <a:r>
                        <a:rPr lang="en-IN" sz="1400" dirty="0">
                          <a:latin typeface="Cambria" panose="02040503050406030204" pitchFamily="18" charset="0"/>
                        </a:rPr>
                        <a:t>)  </a:t>
                      </a:r>
                    </a:p>
                    <a:p>
                      <a:r>
                        <a:rPr lang="en-IN" sz="1400" dirty="0">
                          <a:latin typeface="Cambria" panose="02040503050406030204" pitchFamily="18" charset="0"/>
                        </a:rPr>
                        <a:t>TAT</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SRTF</a:t>
                      </a:r>
                    </a:p>
                    <a:p>
                      <a:r>
                        <a:rPr lang="en-IN" sz="1400" dirty="0">
                          <a:latin typeface="Cambria" panose="02040503050406030204" pitchFamily="18" charset="0"/>
                        </a:rPr>
                        <a:t>WT</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Priority</a:t>
                      </a:r>
                    </a:p>
                    <a:p>
                      <a:r>
                        <a:rPr lang="en-IN" sz="1400" dirty="0" err="1">
                          <a:latin typeface="Cambria" panose="02040503050406030204" pitchFamily="18" charset="0"/>
                        </a:rPr>
                        <a:t>Nonpreemptive</a:t>
                      </a:r>
                      <a:r>
                        <a:rPr lang="en-IN" sz="1400" baseline="0" dirty="0">
                          <a:latin typeface="Cambria" panose="02040503050406030204" pitchFamily="18" charset="0"/>
                        </a:rPr>
                        <a:t> </a:t>
                      </a:r>
                      <a:endParaRPr lang="en-US" sz="1400" dirty="0">
                        <a:latin typeface="Cambria" panose="02040503050406030204" pitchFamily="18" charset="0"/>
                      </a:endParaRPr>
                    </a:p>
                    <a:p>
                      <a:r>
                        <a:rPr lang="en-IN" sz="1400" dirty="0">
                          <a:latin typeface="Cambria" panose="02040503050406030204" pitchFamily="18" charset="0"/>
                        </a:rPr>
                        <a:t>TAT</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Priority</a:t>
                      </a:r>
                    </a:p>
                    <a:p>
                      <a:r>
                        <a:rPr lang="en-IN" sz="1400" dirty="0" err="1">
                          <a:latin typeface="Cambria" panose="02040503050406030204" pitchFamily="18" charset="0"/>
                        </a:rPr>
                        <a:t>Nonpreemptive</a:t>
                      </a:r>
                      <a:r>
                        <a:rPr lang="en-IN" sz="1400" baseline="0" dirty="0">
                          <a:latin typeface="Cambria" panose="02040503050406030204" pitchFamily="18" charset="0"/>
                        </a:rPr>
                        <a:t> </a:t>
                      </a:r>
                      <a:endParaRPr lang="en-US" sz="1400" dirty="0">
                        <a:latin typeface="Cambria" panose="02040503050406030204" pitchFamily="18" charset="0"/>
                      </a:endParaRPr>
                    </a:p>
                    <a:p>
                      <a:r>
                        <a:rPr lang="en-IN" sz="1400" dirty="0">
                          <a:latin typeface="Cambria" panose="02040503050406030204" pitchFamily="18" charset="0"/>
                        </a:rPr>
                        <a:t>WT</a:t>
                      </a:r>
                      <a:endParaRPr lang="en-US" sz="1400" dirty="0">
                        <a:latin typeface="Cambria" panose="02040503050406030204" pitchFamily="18" charset="0"/>
                      </a:endParaRPr>
                    </a:p>
                    <a:p>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Priority</a:t>
                      </a:r>
                    </a:p>
                    <a:p>
                      <a:r>
                        <a:rPr lang="en-IN" sz="1400" dirty="0" err="1">
                          <a:latin typeface="Cambria" panose="02040503050406030204" pitchFamily="18" charset="0"/>
                        </a:rPr>
                        <a:t>Preemptive</a:t>
                      </a:r>
                      <a:r>
                        <a:rPr lang="en-IN" sz="1400" baseline="0" dirty="0">
                          <a:latin typeface="Cambria" panose="02040503050406030204" pitchFamily="18" charset="0"/>
                        </a:rPr>
                        <a:t> </a:t>
                      </a:r>
                      <a:endParaRPr lang="en-US" sz="1400" dirty="0">
                        <a:latin typeface="Cambria" panose="02040503050406030204" pitchFamily="18" charset="0"/>
                      </a:endParaRPr>
                    </a:p>
                    <a:p>
                      <a:r>
                        <a:rPr lang="en-IN" sz="1400" dirty="0">
                          <a:latin typeface="Cambria" panose="02040503050406030204" pitchFamily="18" charset="0"/>
                        </a:rPr>
                        <a:t>TAT</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Priority</a:t>
                      </a:r>
                    </a:p>
                    <a:p>
                      <a:r>
                        <a:rPr lang="en-IN" sz="1400" dirty="0" err="1">
                          <a:latin typeface="Cambria" panose="02040503050406030204" pitchFamily="18" charset="0"/>
                        </a:rPr>
                        <a:t>Preemptive</a:t>
                      </a:r>
                      <a:r>
                        <a:rPr lang="en-IN" sz="1400" baseline="0" dirty="0">
                          <a:latin typeface="Cambria" panose="02040503050406030204" pitchFamily="18" charset="0"/>
                        </a:rPr>
                        <a:t> </a:t>
                      </a:r>
                      <a:endParaRPr lang="en-US" sz="1400" dirty="0">
                        <a:latin typeface="Cambria" panose="02040503050406030204" pitchFamily="18" charset="0"/>
                      </a:endParaRPr>
                    </a:p>
                    <a:p>
                      <a:r>
                        <a:rPr lang="en-IN" sz="1400" dirty="0">
                          <a:latin typeface="Cambria" panose="02040503050406030204" pitchFamily="18" charset="0"/>
                        </a:rPr>
                        <a:t>WT</a:t>
                      </a:r>
                      <a:endParaRPr lang="en-US" sz="1400" dirty="0">
                        <a:latin typeface="Cambria" panose="02040503050406030204" pitchFamily="18" charset="0"/>
                      </a:endParaRPr>
                    </a:p>
                    <a:p>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RR</a:t>
                      </a:r>
                    </a:p>
                    <a:p>
                      <a:r>
                        <a:rPr lang="en-IN" sz="1400">
                          <a:latin typeface="Cambria" panose="02040503050406030204" pitchFamily="18" charset="0"/>
                        </a:rPr>
                        <a:t>TAT</a:t>
                      </a:r>
                    </a:p>
                    <a:p>
                      <a:r>
                        <a:rPr lang="en-IN" sz="1400">
                          <a:latin typeface="Cambria" panose="02040503050406030204" pitchFamily="18" charset="0"/>
                        </a:rPr>
                        <a:t>(q=4)</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RR</a:t>
                      </a:r>
                    </a:p>
                    <a:p>
                      <a:r>
                        <a:rPr lang="en-IN" sz="1400" dirty="0">
                          <a:latin typeface="Cambria" panose="02040503050406030204" pitchFamily="18" charset="0"/>
                        </a:rPr>
                        <a:t>WT</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0"/>
                  </a:ext>
                </a:extLst>
              </a:tr>
              <a:tr h="278130">
                <a:tc>
                  <a:txBody>
                    <a:bodyPr/>
                    <a:lstStyle/>
                    <a:p>
                      <a:r>
                        <a:rPr lang="en-IN" sz="1400" dirty="0">
                          <a:latin typeface="Cambria" panose="02040503050406030204" pitchFamily="18" charset="0"/>
                        </a:rPr>
                        <a:t>3</a:t>
                      </a:r>
                      <a:endParaRPr lang="en-US" sz="1400" dirty="0">
                        <a:latin typeface="Cambria" panose="02040503050406030204" pitchFamily="18" charset="0"/>
                      </a:endParaRPr>
                    </a:p>
                  </a:txBody>
                  <a:tcPr marL="68580" marR="68580" marT="34290" marB="34290"/>
                </a:tc>
                <a:tc>
                  <a:txBody>
                    <a:bodyPr/>
                    <a:lstStyle/>
                    <a:p>
                      <a:r>
                        <a:rPr lang="en-IN" sz="1400" dirty="0">
                          <a:latin typeface="Cambria" panose="02040503050406030204" pitchFamily="18" charset="0"/>
                        </a:rPr>
                        <a:t>0</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3</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0</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3</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0</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3</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0</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20</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17</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3</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0</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278130">
                <a:tc>
                  <a:txBody>
                    <a:bodyPr/>
                    <a:lstStyle/>
                    <a:p>
                      <a:r>
                        <a:rPr lang="en-IN" sz="1400" dirty="0">
                          <a:latin typeface="Cambria" panose="02040503050406030204" pitchFamily="18" charset="0"/>
                        </a:rPr>
                        <a:t>7</a:t>
                      </a:r>
                      <a:endParaRPr lang="en-US" sz="1400" dirty="0">
                        <a:latin typeface="Cambria" panose="02040503050406030204" pitchFamily="18" charset="0"/>
                      </a:endParaRPr>
                    </a:p>
                  </a:txBody>
                  <a:tcPr marL="68580" marR="68580" marT="34290" marB="34290"/>
                </a:tc>
                <a:tc>
                  <a:txBody>
                    <a:bodyPr/>
                    <a:lstStyle/>
                    <a:p>
                      <a:r>
                        <a:rPr lang="en-IN" sz="1400" dirty="0">
                          <a:latin typeface="Cambria" panose="02040503050406030204" pitchFamily="18" charset="0"/>
                        </a:rPr>
                        <a:t>1</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7</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1</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13</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7</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7</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1</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15</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9</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17</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11</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278130">
                <a:tc>
                  <a:txBody>
                    <a:bodyPr/>
                    <a:lstStyle/>
                    <a:p>
                      <a:r>
                        <a:rPr lang="en-IN" sz="1400" dirty="0">
                          <a:latin typeface="Cambria" panose="02040503050406030204" pitchFamily="18" charset="0"/>
                        </a:rPr>
                        <a:t>9</a:t>
                      </a:r>
                      <a:endParaRPr lang="en-US" sz="1400" dirty="0">
                        <a:latin typeface="Cambria" panose="02040503050406030204" pitchFamily="18" charset="0"/>
                      </a:endParaRPr>
                    </a:p>
                  </a:txBody>
                  <a:tcPr marL="68580" marR="68580" marT="34290" marB="34290"/>
                </a:tc>
                <a:tc>
                  <a:txBody>
                    <a:bodyPr/>
                    <a:lstStyle/>
                    <a:p>
                      <a:r>
                        <a:rPr lang="en-IN" sz="1400" dirty="0">
                          <a:latin typeface="Cambria" panose="02040503050406030204" pitchFamily="18" charset="0"/>
                        </a:rPr>
                        <a:t>5</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11</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7</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4 </a:t>
                      </a:r>
                      <a:endParaRPr lang="en-US" sz="1400" dirty="0">
                        <a:solidFill>
                          <a:srgbClr val="FF0000"/>
                        </a:solidFill>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0 </a:t>
                      </a:r>
                      <a:endParaRPr lang="en-US" sz="1400" dirty="0">
                        <a:solidFill>
                          <a:srgbClr val="FF0000"/>
                        </a:solidFill>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9</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5</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4</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0</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r>
                        <a:rPr lang="en-IN" sz="1400" dirty="0">
                          <a:latin typeface="Cambria" panose="02040503050406030204" pitchFamily="18" charset="0"/>
                        </a:rPr>
                        <a:t>7</a:t>
                      </a:r>
                      <a:endParaRPr lang="en-US" sz="1400" dirty="0">
                        <a:latin typeface="Cambria" panose="02040503050406030204" pitchFamily="18" charset="0"/>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r>
                        <a:rPr lang="en-IN" sz="1400" dirty="0">
                          <a:latin typeface="Cambria" panose="02040503050406030204" pitchFamily="18" charset="0"/>
                        </a:rPr>
                        <a:t>3</a:t>
                      </a:r>
                      <a:endParaRPr lang="en-US" sz="1400" dirty="0">
                        <a:latin typeface="Cambria" panose="02040503050406030204" pitchFamily="18" charset="0"/>
                      </a:endParaRP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278130">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12</a:t>
                      </a:r>
                      <a:endParaRPr lang="en-US" sz="1400" kern="1200" dirty="0">
                        <a:solidFill>
                          <a:schemeClr val="dk1"/>
                        </a:solidFill>
                        <a:latin typeface="Cambria" panose="02040503050406030204" pitchFamily="18" charset="0"/>
                        <a:ea typeface="+mn-ea"/>
                        <a:cs typeface="+mn-cs"/>
                      </a:endParaRPr>
                    </a:p>
                  </a:txBody>
                  <a:tcPr marL="68580" marR="68580" marT="34290" marB="34290"/>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7</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 14</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 9</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14</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9</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10</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7</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7</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2</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14</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9</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278130">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12</a:t>
                      </a:r>
                      <a:endParaRPr lang="en-US" sz="1400" kern="1200" dirty="0">
                        <a:solidFill>
                          <a:schemeClr val="dk1"/>
                        </a:solidFill>
                        <a:latin typeface="Cambria" panose="02040503050406030204" pitchFamily="18" charset="0"/>
                        <a:ea typeface="+mn-ea"/>
                        <a:cs typeface="+mn-cs"/>
                      </a:endParaRPr>
                    </a:p>
                  </a:txBody>
                  <a:tcPr marL="68580" marR="68580" marT="34290" marB="34290">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10</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 3</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 1</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2</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0</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10</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10</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11</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9</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9</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7</a:t>
                      </a:r>
                      <a:endParaRPr lang="en-US" sz="1400" kern="1200" dirty="0">
                        <a:solidFill>
                          <a:schemeClr val="dk1"/>
                        </a:solidFill>
                        <a:latin typeface="Cambria" panose="02040503050406030204" pitchFamily="18" charset="0"/>
                        <a:ea typeface="+mn-ea"/>
                        <a:cs typeface="+mn-cs"/>
                      </a:endParaRPr>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8130">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8.6</a:t>
                      </a:r>
                      <a:endParaRPr lang="en-US" sz="1400" kern="1200" dirty="0">
                        <a:solidFill>
                          <a:schemeClr val="dk1"/>
                        </a:solidFill>
                        <a:latin typeface="Cambria" panose="02040503050406030204" pitchFamily="18" charset="0"/>
                        <a:ea typeface="+mn-ea"/>
                        <a:cs typeface="+mn-cs"/>
                      </a:endParaRPr>
                    </a:p>
                  </a:txBody>
                  <a:tcPr marL="68580" marR="68580" marT="34290" marB="34290">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4.6</a:t>
                      </a:r>
                      <a:endParaRPr lang="en-US" sz="1400" kern="1200" dirty="0">
                        <a:solidFill>
                          <a:schemeClr val="dk1"/>
                        </a:solidFill>
                        <a:latin typeface="Cambria" panose="02040503050406030204" pitchFamily="18" charset="0"/>
                        <a:ea typeface="+mn-ea"/>
                        <a:cs typeface="+mn-cs"/>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7.6</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3.6</a:t>
                      </a:r>
                      <a:endParaRPr lang="en-US" sz="1400" kern="1200" dirty="0">
                        <a:solidFill>
                          <a:schemeClr val="dk1"/>
                        </a:solidFill>
                        <a:latin typeface="Cambria" panose="02040503050406030204" pitchFamily="18" charset="0"/>
                        <a:ea typeface="+mn-ea"/>
                        <a:cs typeface="+mn-cs"/>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7.2 </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3.2 </a:t>
                      </a:r>
                      <a:endParaRPr lang="en-US" sz="1400" kern="1200" dirty="0">
                        <a:solidFill>
                          <a:schemeClr val="dk1"/>
                        </a:solidFill>
                        <a:latin typeface="Cambria" panose="02040503050406030204" pitchFamily="18" charset="0"/>
                        <a:ea typeface="+mn-ea"/>
                        <a:cs typeface="+mn-cs"/>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7.4</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4.6</a:t>
                      </a:r>
                      <a:endParaRPr lang="en-US" sz="1400" kern="1200" dirty="0">
                        <a:solidFill>
                          <a:schemeClr val="dk1"/>
                        </a:solidFill>
                        <a:latin typeface="Cambria" panose="02040503050406030204" pitchFamily="18" charset="0"/>
                        <a:ea typeface="+mn-ea"/>
                        <a:cs typeface="+mn-cs"/>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11.4</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7.4</a:t>
                      </a:r>
                      <a:endParaRPr lang="en-US" sz="1400" kern="1200" dirty="0">
                        <a:solidFill>
                          <a:schemeClr val="dk1"/>
                        </a:solidFill>
                        <a:latin typeface="Cambria" panose="02040503050406030204" pitchFamily="18" charset="0"/>
                        <a:ea typeface="+mn-ea"/>
                        <a:cs typeface="+mn-cs"/>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10</a:t>
                      </a:r>
                      <a:endParaRPr lang="en-US" sz="1400" kern="1200" dirty="0">
                        <a:solidFill>
                          <a:schemeClr val="dk1"/>
                        </a:solidFill>
                        <a:latin typeface="Cambria" panose="02040503050406030204" pitchFamily="18" charset="0"/>
                        <a:ea typeface="+mn-ea"/>
                        <a:cs typeface="+mn-cs"/>
                      </a:endParaRPr>
                    </a:p>
                  </a:txBody>
                  <a:tcPr marL="68580" marR="68580" marT="34290" marB="34290">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l" defTabSz="914400" rtl="0" eaLnBrk="1" latinLnBrk="0" hangingPunct="1"/>
                      <a:r>
                        <a:rPr lang="en-IN" sz="1400" kern="1200" dirty="0">
                          <a:solidFill>
                            <a:schemeClr val="dk1"/>
                          </a:solidFill>
                          <a:latin typeface="Cambria" panose="02040503050406030204" pitchFamily="18" charset="0"/>
                          <a:ea typeface="+mn-ea"/>
                          <a:cs typeface="+mn-cs"/>
                        </a:rPr>
                        <a:t>6</a:t>
                      </a:r>
                      <a:endParaRPr lang="en-US" sz="1400" kern="1200" dirty="0">
                        <a:solidFill>
                          <a:schemeClr val="dk1"/>
                        </a:solidFill>
                        <a:latin typeface="Cambria" panose="02040503050406030204" pitchFamily="18" charset="0"/>
                        <a:ea typeface="+mn-ea"/>
                        <a:cs typeface="+mn-cs"/>
                      </a:endParaRPr>
                    </a:p>
                  </a:txBody>
                  <a:tcPr marL="68580" marR="68580" marT="34290" marB="34290">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2670646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a:t>
            </a:r>
          </a:p>
        </p:txBody>
      </p:sp>
      <p:sp>
        <p:nvSpPr>
          <p:cNvPr id="3" name="Content Placeholder 2"/>
          <p:cNvSpPr>
            <a:spLocks noGrp="1"/>
          </p:cNvSpPr>
          <p:nvPr>
            <p:ph idx="1"/>
          </p:nvPr>
        </p:nvSpPr>
        <p:spPr/>
        <p:txBody>
          <a:bodyPr/>
          <a:lstStyle/>
          <a:p>
            <a:pPr marL="457200" indent="-457200" algn="just" fontAlgn="base">
              <a:lnSpc>
                <a:spcPct val="100000"/>
              </a:lnSpc>
              <a:spcAft>
                <a:spcPct val="0"/>
              </a:spcAft>
              <a:buNone/>
            </a:pPr>
            <a:r>
              <a:rPr lang="en-US" b="1" dirty="0">
                <a:solidFill>
                  <a:prstClr val="black"/>
                </a:solidFill>
                <a:latin typeface="Cambria"/>
                <a:cs typeface="Arial" charset="0"/>
              </a:rPr>
              <a:t>Definition :-</a:t>
            </a:r>
          </a:p>
          <a:p>
            <a:pPr marL="457200" indent="-457200" algn="just" fontAlgn="base">
              <a:lnSpc>
                <a:spcPct val="100000"/>
              </a:lnSpc>
              <a:spcAft>
                <a:spcPct val="0"/>
              </a:spcAft>
              <a:buNone/>
            </a:pPr>
            <a:r>
              <a:rPr lang="en-IN" dirty="0">
                <a:solidFill>
                  <a:prstClr val="black"/>
                </a:solidFill>
                <a:latin typeface="Cambria"/>
                <a:cs typeface="Arial" charset="0"/>
              </a:rPr>
              <a:t>“A thread is the smallest unit of execution.”</a:t>
            </a:r>
          </a:p>
          <a:p>
            <a:pPr marL="457200" indent="-457200" algn="just" fontAlgn="base">
              <a:lnSpc>
                <a:spcPct val="100000"/>
              </a:lnSpc>
              <a:spcAft>
                <a:spcPct val="0"/>
              </a:spcAft>
              <a:buNone/>
            </a:pPr>
            <a:endParaRPr lang="en-IN" dirty="0">
              <a:solidFill>
                <a:prstClr val="black"/>
              </a:solidFill>
              <a:latin typeface="Cambria"/>
              <a:cs typeface="Arial" charset="0"/>
            </a:endParaRPr>
          </a:p>
          <a:p>
            <a:pPr marL="457200" indent="-457200" algn="just" fontAlgn="base">
              <a:lnSpc>
                <a:spcPct val="100000"/>
              </a:lnSpc>
              <a:spcAft>
                <a:spcPct val="0"/>
              </a:spcAft>
            </a:pPr>
            <a:r>
              <a:rPr lang="en-US" dirty="0">
                <a:solidFill>
                  <a:prstClr val="black"/>
                </a:solidFill>
                <a:latin typeface="Cambria"/>
                <a:cs typeface="Arial" charset="0"/>
              </a:rPr>
              <a:t>Figure : A process with two threads </a:t>
            </a:r>
          </a:p>
          <a:p>
            <a:pPr marL="457200" indent="-457200" algn="just" fontAlgn="base">
              <a:lnSpc>
                <a:spcPct val="100000"/>
              </a:lnSpc>
              <a:spcAft>
                <a:spcPct val="0"/>
              </a:spcAft>
              <a:buNone/>
            </a:pPr>
            <a:r>
              <a:rPr lang="en-US" dirty="0">
                <a:solidFill>
                  <a:prstClr val="black"/>
                </a:solidFill>
                <a:latin typeface="Cambria"/>
                <a:cs typeface="Arial" charset="0"/>
              </a:rPr>
              <a:t>          of execution on a single processor</a:t>
            </a:r>
          </a:p>
          <a:p>
            <a:pPr marL="457200" indent="-457200" algn="just" fontAlgn="base">
              <a:lnSpc>
                <a:spcPct val="100000"/>
              </a:lnSpc>
              <a:spcAft>
                <a:spcPct val="0"/>
              </a:spcAft>
              <a:buNone/>
            </a:pPr>
            <a:r>
              <a:rPr lang="en-US" dirty="0">
                <a:solidFill>
                  <a:prstClr val="black"/>
                </a:solidFill>
                <a:latin typeface="Cambria"/>
                <a:cs typeface="Arial" charset="0"/>
              </a:rPr>
              <a:t>           machine. </a:t>
            </a:r>
          </a:p>
          <a:p>
            <a:pPr marL="457200" indent="-457200" algn="just" fontAlgn="base">
              <a:lnSpc>
                <a:spcPct val="100000"/>
              </a:lnSpc>
              <a:spcAft>
                <a:spcPct val="0"/>
              </a:spcAft>
            </a:pPr>
            <a:r>
              <a:rPr lang="en-IN" dirty="0">
                <a:solidFill>
                  <a:prstClr val="black"/>
                </a:solidFill>
                <a:latin typeface="Cambria"/>
                <a:cs typeface="Arial" charset="0"/>
              </a:rPr>
              <a:t>A thread is a light-weight process.</a:t>
            </a:r>
          </a:p>
          <a:p>
            <a:pPr marL="457200" indent="-457200" algn="just" fontAlgn="base">
              <a:lnSpc>
                <a:spcPct val="100000"/>
              </a:lnSpc>
              <a:spcAft>
                <a:spcPct val="0"/>
              </a:spcAft>
              <a:buNone/>
            </a:pPr>
            <a:endParaRPr lang="en-US" dirty="0">
              <a:solidFill>
                <a:prstClr val="black"/>
              </a:solidFill>
              <a:latin typeface="Cambria"/>
              <a:cs typeface="Arial" charset="0"/>
            </a:endParaRPr>
          </a:p>
          <a:p>
            <a:endParaRPr lang="en-US" dirty="0"/>
          </a:p>
          <a:p>
            <a:endParaRPr lang="en-US" dirty="0"/>
          </a:p>
        </p:txBody>
      </p:sp>
      <p:pic>
        <p:nvPicPr>
          <p:cNvPr id="4" name="Picture 2" descr="http://upload.wikimedia.org/wikipedia/commons/thumb/a/a5/Multithreaded_process.svg/200px-Multithreaded_process.svg.png"/>
          <p:cNvPicPr>
            <a:picLocks noChangeAspect="1" noChangeArrowheads="1"/>
          </p:cNvPicPr>
          <p:nvPr/>
        </p:nvPicPr>
        <p:blipFill>
          <a:blip r:embed="rId2" cstate="print"/>
          <a:srcRect/>
          <a:stretch>
            <a:fillRect/>
          </a:stretch>
        </p:blipFill>
        <p:spPr bwMode="auto">
          <a:xfrm>
            <a:off x="5463796" y="2743200"/>
            <a:ext cx="3489704" cy="3297770"/>
          </a:xfrm>
          <a:prstGeom prst="rect">
            <a:avLst/>
          </a:prstGeom>
          <a:noFill/>
        </p:spPr>
      </p:pic>
    </p:spTree>
    <p:extLst>
      <p:ext uri="{BB962C8B-B14F-4D97-AF65-F5344CB8AC3E}">
        <p14:creationId xmlns:p14="http://schemas.microsoft.com/office/powerpoint/2010/main" val="7938493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a:t>
            </a:r>
          </a:p>
        </p:txBody>
      </p:sp>
      <p:sp>
        <p:nvSpPr>
          <p:cNvPr id="3" name="Content Placeholder 2"/>
          <p:cNvSpPr>
            <a:spLocks noGrp="1"/>
          </p:cNvSpPr>
          <p:nvPr>
            <p:ph idx="1"/>
          </p:nvPr>
        </p:nvSpPr>
        <p:spPr/>
        <p:txBody>
          <a:bodyPr/>
          <a:lstStyle/>
          <a:p>
            <a:r>
              <a:rPr lang="en-US" dirty="0">
                <a:latin typeface="Cambria" panose="02040503050406030204" pitchFamily="18" charset="0"/>
              </a:rPr>
              <a:t>Threads in three process (a) and one process (b)</a:t>
            </a:r>
          </a:p>
          <a:p>
            <a:pPr>
              <a:buNone/>
            </a:pPr>
            <a:endParaRPr lang="en-US" dirty="0"/>
          </a:p>
          <a:p>
            <a:endParaRPr lang="en-US" dirty="0"/>
          </a:p>
        </p:txBody>
      </p:sp>
      <p:pic>
        <p:nvPicPr>
          <p:cNvPr id="4" name="Picture 5" descr="2-6"/>
          <p:cNvPicPr>
            <a:picLocks noChangeAspect="1" noChangeArrowheads="1"/>
          </p:cNvPicPr>
          <p:nvPr/>
        </p:nvPicPr>
        <p:blipFill>
          <a:blip r:embed="rId2" cstate="print"/>
          <a:srcRect/>
          <a:stretch>
            <a:fillRect/>
          </a:stretch>
        </p:blipFill>
        <p:spPr bwMode="auto">
          <a:xfrm>
            <a:off x="228600" y="2438400"/>
            <a:ext cx="8724900" cy="3810000"/>
          </a:xfrm>
          <a:prstGeom prst="rect">
            <a:avLst/>
          </a:prstGeom>
          <a:noFill/>
          <a:ln w="9525">
            <a:noFill/>
            <a:miter lim="800000"/>
            <a:headEnd/>
            <a:tailEnd/>
          </a:ln>
        </p:spPr>
      </p:pic>
    </p:spTree>
    <p:extLst>
      <p:ext uri="{BB962C8B-B14F-4D97-AF65-F5344CB8AC3E}">
        <p14:creationId xmlns:p14="http://schemas.microsoft.com/office/powerpoint/2010/main" val="3136063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solidFill>
                  <a:prstClr val="black"/>
                </a:solidFill>
              </a:rPr>
              <a:t>Process operations- process creation</a:t>
            </a:r>
            <a:endParaRPr lang="en-US" dirty="0"/>
          </a:p>
        </p:txBody>
      </p:sp>
      <p:sp>
        <p:nvSpPr>
          <p:cNvPr id="3" name="Content Placeholder 2"/>
          <p:cNvSpPr>
            <a:spLocks noGrp="1"/>
          </p:cNvSpPr>
          <p:nvPr>
            <p:ph idx="1"/>
          </p:nvPr>
        </p:nvSpPr>
        <p:spPr/>
        <p:txBody>
          <a:bodyPr/>
          <a:lstStyle/>
          <a:p>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07772694"/>
              </p:ext>
            </p:extLst>
          </p:nvPr>
        </p:nvGraphicFramePr>
        <p:xfrm>
          <a:off x="193549" y="1027176"/>
          <a:ext cx="8759952" cy="5175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239788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 vs Processes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7773767"/>
              </p:ext>
            </p:extLst>
          </p:nvPr>
        </p:nvGraphicFramePr>
        <p:xfrm>
          <a:off x="190500" y="1219200"/>
          <a:ext cx="8763000" cy="4663440"/>
        </p:xfrm>
        <a:graphic>
          <a:graphicData uri="http://schemas.openxmlformats.org/drawingml/2006/table">
            <a:tbl>
              <a:tblPr firstRow="1" bandRow="1">
                <a:tableStyleId>{5C22544A-7EE6-4342-B048-85BDC9FD1C3A}</a:tableStyleId>
              </a:tblPr>
              <a:tblGrid>
                <a:gridCol w="4381500">
                  <a:extLst>
                    <a:ext uri="{9D8B030D-6E8A-4147-A177-3AD203B41FA5}">
                      <a16:colId xmlns:a16="http://schemas.microsoft.com/office/drawing/2014/main" val="20000"/>
                    </a:ext>
                  </a:extLst>
                </a:gridCol>
                <a:gridCol w="4381500">
                  <a:extLst>
                    <a:ext uri="{9D8B030D-6E8A-4147-A177-3AD203B41FA5}">
                      <a16:colId xmlns:a16="http://schemas.microsoft.com/office/drawing/2014/main" val="20001"/>
                    </a:ext>
                  </a:extLst>
                </a:gridCol>
              </a:tblGrid>
              <a:tr h="423422">
                <a:tc>
                  <a:txBody>
                    <a:bodyPr/>
                    <a:lstStyle/>
                    <a:p>
                      <a:pPr algn="ctr"/>
                      <a:r>
                        <a:rPr lang="en-US" sz="2400" dirty="0"/>
                        <a:t>Process</a:t>
                      </a:r>
                    </a:p>
                  </a:txBody>
                  <a:tcPr/>
                </a:tc>
                <a:tc>
                  <a:txBody>
                    <a:bodyPr/>
                    <a:lstStyle/>
                    <a:p>
                      <a:pPr algn="ctr"/>
                      <a:r>
                        <a:rPr lang="en-US" sz="2400" dirty="0"/>
                        <a:t>Thread</a:t>
                      </a:r>
                    </a:p>
                  </a:txBody>
                  <a:tcPr/>
                </a:tc>
                <a:extLst>
                  <a:ext uri="{0D108BD9-81ED-4DB2-BD59-A6C34878D82A}">
                    <a16:rowId xmlns:a16="http://schemas.microsoft.com/office/drawing/2014/main" val="10000"/>
                  </a:ext>
                </a:extLst>
              </a:tr>
              <a:tr h="423422">
                <a:tc>
                  <a:txBody>
                    <a:bodyPr/>
                    <a:lstStyle/>
                    <a:p>
                      <a:r>
                        <a:rPr lang="en-US" sz="2400" dirty="0"/>
                        <a:t>1. System calls involved</a:t>
                      </a:r>
                      <a:r>
                        <a:rPr lang="en-US" sz="2400" baseline="0" dirty="0"/>
                        <a:t> in process</a:t>
                      </a:r>
                      <a:endParaRPr lang="en-US" sz="2400" dirty="0"/>
                    </a:p>
                  </a:txBody>
                  <a:tcPr/>
                </a:tc>
                <a:tc>
                  <a:txBody>
                    <a:bodyPr/>
                    <a:lstStyle/>
                    <a:p>
                      <a:r>
                        <a:rPr lang="en-US" sz="2400" dirty="0"/>
                        <a:t>1. There is no system call involved</a:t>
                      </a:r>
                    </a:p>
                  </a:txBody>
                  <a:tcPr/>
                </a:tc>
                <a:extLst>
                  <a:ext uri="{0D108BD9-81ED-4DB2-BD59-A6C34878D82A}">
                    <a16:rowId xmlns:a16="http://schemas.microsoft.com/office/drawing/2014/main" val="10001"/>
                  </a:ext>
                </a:extLst>
              </a:tr>
              <a:tr h="730838">
                <a:tc>
                  <a:txBody>
                    <a:bodyPr/>
                    <a:lstStyle/>
                    <a:p>
                      <a:r>
                        <a:rPr lang="en-US" sz="2400" dirty="0"/>
                        <a:t>2. OS treats different processes differently</a:t>
                      </a:r>
                    </a:p>
                  </a:txBody>
                  <a:tcPr/>
                </a:tc>
                <a:tc>
                  <a:txBody>
                    <a:bodyPr/>
                    <a:lstStyle/>
                    <a:p>
                      <a:r>
                        <a:rPr lang="en-US" sz="2400" dirty="0"/>
                        <a:t>2. All user level threads treated as single task for OS</a:t>
                      </a:r>
                    </a:p>
                  </a:txBody>
                  <a:tcPr/>
                </a:tc>
                <a:extLst>
                  <a:ext uri="{0D108BD9-81ED-4DB2-BD59-A6C34878D82A}">
                    <a16:rowId xmlns:a16="http://schemas.microsoft.com/office/drawing/2014/main" val="10002"/>
                  </a:ext>
                </a:extLst>
              </a:tr>
              <a:tr h="730838">
                <a:tc>
                  <a:txBody>
                    <a:bodyPr/>
                    <a:lstStyle/>
                    <a:p>
                      <a:r>
                        <a:rPr lang="en-US" sz="2400" dirty="0"/>
                        <a:t>3. Different process have</a:t>
                      </a:r>
                      <a:r>
                        <a:rPr lang="en-US" sz="2400" baseline="0" dirty="0"/>
                        <a:t> different copies of data, files and code</a:t>
                      </a:r>
                      <a:endParaRPr lang="en-US" sz="2400" dirty="0"/>
                    </a:p>
                  </a:txBody>
                  <a:tcPr/>
                </a:tc>
                <a:tc>
                  <a:txBody>
                    <a:bodyPr/>
                    <a:lstStyle/>
                    <a:p>
                      <a:r>
                        <a:rPr lang="en-US" sz="2400" dirty="0"/>
                        <a:t>3. Different</a:t>
                      </a:r>
                      <a:r>
                        <a:rPr lang="en-US" sz="2400" baseline="0" dirty="0"/>
                        <a:t> threads share same copy of code and data </a:t>
                      </a:r>
                      <a:endParaRPr lang="en-US" sz="2400" dirty="0"/>
                    </a:p>
                  </a:txBody>
                  <a:tcPr/>
                </a:tc>
                <a:extLst>
                  <a:ext uri="{0D108BD9-81ED-4DB2-BD59-A6C34878D82A}">
                    <a16:rowId xmlns:a16="http://schemas.microsoft.com/office/drawing/2014/main" val="10003"/>
                  </a:ext>
                </a:extLst>
              </a:tr>
              <a:tr h="423422">
                <a:tc>
                  <a:txBody>
                    <a:bodyPr/>
                    <a:lstStyle/>
                    <a:p>
                      <a:r>
                        <a:rPr lang="en-US" sz="2400" dirty="0"/>
                        <a:t>4. Context Switching is slower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4. Context Switching is faster</a:t>
                      </a:r>
                    </a:p>
                  </a:txBody>
                  <a:tcPr/>
                </a:tc>
                <a:extLst>
                  <a:ext uri="{0D108BD9-81ED-4DB2-BD59-A6C34878D82A}">
                    <a16:rowId xmlns:a16="http://schemas.microsoft.com/office/drawing/2014/main" val="10004"/>
                  </a:ext>
                </a:extLst>
              </a:tr>
              <a:tr h="730838">
                <a:tc>
                  <a:txBody>
                    <a:bodyPr/>
                    <a:lstStyle/>
                    <a:p>
                      <a:r>
                        <a:rPr lang="en-US" sz="2400" dirty="0"/>
                        <a:t>5.</a:t>
                      </a:r>
                      <a:r>
                        <a:rPr lang="en-US" sz="2400" baseline="0" dirty="0"/>
                        <a:t> Blocking of  a process will not block to another process</a:t>
                      </a:r>
                      <a:endParaRPr lang="en-US" sz="2400" dirty="0"/>
                    </a:p>
                  </a:txBody>
                  <a:tcPr/>
                </a:tc>
                <a:tc>
                  <a:txBody>
                    <a:bodyPr/>
                    <a:lstStyle/>
                    <a:p>
                      <a:r>
                        <a:rPr lang="en-US" sz="2400" dirty="0"/>
                        <a:t>5. Blocking a thread</a:t>
                      </a:r>
                      <a:r>
                        <a:rPr lang="en-US" sz="2400" baseline="0" dirty="0"/>
                        <a:t> will block entire process </a:t>
                      </a:r>
                      <a:endParaRPr lang="en-US" sz="2400" dirty="0"/>
                    </a:p>
                  </a:txBody>
                  <a:tcPr/>
                </a:tc>
                <a:extLst>
                  <a:ext uri="{0D108BD9-81ED-4DB2-BD59-A6C34878D82A}">
                    <a16:rowId xmlns:a16="http://schemas.microsoft.com/office/drawing/2014/main" val="10005"/>
                  </a:ext>
                </a:extLst>
              </a:tr>
              <a:tr h="423422">
                <a:tc>
                  <a:txBody>
                    <a:bodyPr/>
                    <a:lstStyle/>
                    <a:p>
                      <a:r>
                        <a:rPr lang="en-US" sz="2400" dirty="0"/>
                        <a:t>6. Independent</a:t>
                      </a:r>
                      <a:r>
                        <a:rPr lang="en-US" sz="2400" baseline="0" dirty="0"/>
                        <a:t> </a:t>
                      </a:r>
                      <a:endParaRPr lang="en-US" sz="2400" dirty="0"/>
                    </a:p>
                  </a:txBody>
                  <a:tcPr/>
                </a:tc>
                <a:tc>
                  <a:txBody>
                    <a:bodyPr/>
                    <a:lstStyle/>
                    <a:p>
                      <a:r>
                        <a:rPr lang="en-US" sz="2400" dirty="0"/>
                        <a:t>6. Interdependent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6282726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Threads</a:t>
            </a:r>
          </a:p>
        </p:txBody>
      </p:sp>
      <p:sp>
        <p:nvSpPr>
          <p:cNvPr id="3" name="Content Placeholder 2"/>
          <p:cNvSpPr>
            <a:spLocks noGrp="1"/>
          </p:cNvSpPr>
          <p:nvPr>
            <p:ph idx="1"/>
          </p:nvPr>
        </p:nvSpPr>
        <p:spPr/>
        <p:txBody>
          <a:bodyPr/>
          <a:lstStyle/>
          <a:p>
            <a:pPr algn="just"/>
            <a:r>
              <a:rPr lang="en-US" dirty="0">
                <a:latin typeface="+mn-lt"/>
              </a:rPr>
              <a:t>There are two types of threads to be managed in a modern system: </a:t>
            </a:r>
            <a:r>
              <a:rPr lang="en-US" b="1" dirty="0">
                <a:latin typeface="+mn-lt"/>
              </a:rPr>
              <a:t>User threads and kernel threads</a:t>
            </a:r>
            <a:r>
              <a:rPr lang="en-US" dirty="0">
                <a:latin typeface="+mn-lt"/>
              </a:rPr>
              <a:t>.</a:t>
            </a:r>
          </a:p>
          <a:p>
            <a:pPr algn="just"/>
            <a:endParaRPr lang="en-US" b="1" dirty="0">
              <a:latin typeface="+mn-lt"/>
            </a:endParaRPr>
          </a:p>
          <a:p>
            <a:pPr algn="just"/>
            <a:r>
              <a:rPr lang="en-US" b="1" dirty="0">
                <a:latin typeface="+mn-lt"/>
              </a:rPr>
              <a:t>User threads </a:t>
            </a:r>
            <a:r>
              <a:rPr lang="en-US" dirty="0">
                <a:latin typeface="+mn-lt"/>
              </a:rPr>
              <a:t>are supported above the kernel, without kernel support. These are the threads that application programmers would put into their programs.</a:t>
            </a:r>
          </a:p>
          <a:p>
            <a:pPr algn="just"/>
            <a:endParaRPr lang="en-US" b="1" dirty="0">
              <a:latin typeface="+mn-lt"/>
            </a:endParaRPr>
          </a:p>
          <a:p>
            <a:pPr algn="just"/>
            <a:r>
              <a:rPr lang="en-US" b="1" dirty="0">
                <a:latin typeface="+mn-lt"/>
              </a:rPr>
              <a:t>Kernel threads </a:t>
            </a:r>
            <a:r>
              <a:rPr lang="en-US" dirty="0">
                <a:latin typeface="+mn-lt"/>
              </a:rPr>
              <a:t>are supported within the kernel of the OS itself. All modern OS’s support kernel level threads, allowing the kernel to perform multiple simultaneous tasks and/or to service multiple kernel system calls simultaneously.</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4251884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Threads</a:t>
            </a:r>
          </a:p>
        </p:txBody>
      </p:sp>
      <p:pic>
        <p:nvPicPr>
          <p:cNvPr id="4" name="Picture 6" descr="D:\b\b4\IBM\02-16.jpg"/>
          <p:cNvPicPr>
            <a:picLocks noGrp="1" noChangeAspect="1" noChangeArrowheads="1"/>
          </p:cNvPicPr>
          <p:nvPr>
            <p:ph idx="1"/>
          </p:nvPr>
        </p:nvPicPr>
        <p:blipFill>
          <a:blip r:embed="rId2" cstate="print"/>
          <a:srcRect/>
          <a:stretch>
            <a:fillRect/>
          </a:stretch>
        </p:blipFill>
        <p:spPr bwMode="auto">
          <a:xfrm>
            <a:off x="190500" y="1585976"/>
            <a:ext cx="8763000" cy="4143248"/>
          </a:xfrm>
          <a:prstGeom prst="rect">
            <a:avLst/>
          </a:prstGeom>
          <a:noFill/>
          <a:ln w="9525">
            <a:noFill/>
            <a:miter lim="800000"/>
            <a:headEnd/>
            <a:tailEnd/>
          </a:ln>
        </p:spPr>
      </p:pic>
    </p:spTree>
    <p:extLst>
      <p:ext uri="{BB962C8B-B14F-4D97-AF65-F5344CB8AC3E}">
        <p14:creationId xmlns:p14="http://schemas.microsoft.com/office/powerpoint/2010/main" val="3337164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 of User Space</a:t>
            </a:r>
          </a:p>
        </p:txBody>
      </p:sp>
      <p:sp>
        <p:nvSpPr>
          <p:cNvPr id="3" name="Content Placeholder 2"/>
          <p:cNvSpPr>
            <a:spLocks noGrp="1"/>
          </p:cNvSpPr>
          <p:nvPr>
            <p:ph idx="1"/>
          </p:nvPr>
        </p:nvSpPr>
        <p:spPr/>
        <p:txBody>
          <a:bodyPr/>
          <a:lstStyle/>
          <a:p>
            <a:pPr marL="609600" indent="-609600"/>
            <a:r>
              <a:rPr lang="en-US" sz="2800" b="1" dirty="0">
                <a:latin typeface="+mn-lt"/>
              </a:rPr>
              <a:t>Advantages</a:t>
            </a:r>
            <a:endParaRPr lang="en-US" dirty="0">
              <a:latin typeface="+mn-lt"/>
            </a:endParaRPr>
          </a:p>
          <a:p>
            <a:pPr marL="609600" indent="-609600">
              <a:buClr>
                <a:schemeClr val="accent2"/>
              </a:buClr>
              <a:buFontTx/>
              <a:buChar char="•"/>
            </a:pPr>
            <a:r>
              <a:rPr lang="en-US" dirty="0">
                <a:latin typeface="+mn-lt"/>
              </a:rPr>
              <a:t>Fast switching among threads.</a:t>
            </a:r>
          </a:p>
          <a:p>
            <a:pPr marL="609600" indent="-609600">
              <a:buClr>
                <a:schemeClr val="accent2"/>
              </a:buClr>
              <a:buFontTx/>
              <a:buChar char="•"/>
            </a:pPr>
            <a:r>
              <a:rPr lang="en-US" dirty="0">
                <a:latin typeface="+mn-lt"/>
              </a:rPr>
              <a:t>Thread scheduling can be application specific.</a:t>
            </a:r>
          </a:p>
          <a:p>
            <a:pPr marL="609600" indent="-609600">
              <a:buClr>
                <a:schemeClr val="accent2"/>
              </a:buClr>
            </a:pPr>
            <a:endParaRPr lang="en-US" dirty="0">
              <a:latin typeface="+mn-lt"/>
            </a:endParaRPr>
          </a:p>
          <a:p>
            <a:pPr marL="609600" indent="-609600">
              <a:buClr>
                <a:schemeClr val="accent2"/>
              </a:buClr>
            </a:pPr>
            <a:r>
              <a:rPr lang="en-US" sz="2800" b="1" dirty="0">
                <a:latin typeface="+mn-lt"/>
              </a:rPr>
              <a:t>Disadvantages</a:t>
            </a:r>
          </a:p>
          <a:p>
            <a:pPr marL="609600" indent="-609600" algn="just">
              <a:buClr>
                <a:schemeClr val="accent2"/>
              </a:buClr>
              <a:buFont typeface="Arial" pitchFamily="34" charset="0"/>
              <a:buChar char="•"/>
            </a:pPr>
            <a:r>
              <a:rPr lang="en-US" dirty="0">
                <a:latin typeface="+mn-lt"/>
              </a:rPr>
              <a:t>When a user level thread executes a system call, not only that thread but all of the threads within that process are blocked.</a:t>
            </a:r>
          </a:p>
          <a:p>
            <a:pPr marL="609600" indent="-609600" algn="just">
              <a:buClr>
                <a:schemeClr val="accent2"/>
              </a:buClr>
              <a:buFont typeface="Arial" pitchFamily="34" charset="0"/>
              <a:buChar char="•"/>
            </a:pPr>
            <a:r>
              <a:rPr lang="en-US" dirty="0">
                <a:latin typeface="+mn-lt"/>
              </a:rPr>
              <a:t>Advantages of multiprocessing can not achieve because kernel assigns one process to one processor. ( kernel schedules processes  not threads).</a:t>
            </a:r>
          </a:p>
          <a:p>
            <a:endParaRPr lang="en-US" dirty="0">
              <a:latin typeface="+mn-lt"/>
            </a:endParaRPr>
          </a:p>
        </p:txBody>
      </p:sp>
    </p:spTree>
    <p:extLst>
      <p:ext uri="{BB962C8B-B14F-4D97-AF65-F5344CB8AC3E}">
        <p14:creationId xmlns:p14="http://schemas.microsoft.com/office/powerpoint/2010/main" val="19823372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Threads of Kernel Space</a:t>
            </a:r>
          </a:p>
        </p:txBody>
      </p:sp>
      <p:sp>
        <p:nvSpPr>
          <p:cNvPr id="3" name="Content Placeholder 2"/>
          <p:cNvSpPr>
            <a:spLocks noGrp="1"/>
          </p:cNvSpPr>
          <p:nvPr>
            <p:ph idx="1"/>
          </p:nvPr>
        </p:nvSpPr>
        <p:spPr/>
        <p:txBody>
          <a:bodyPr/>
          <a:lstStyle/>
          <a:p>
            <a:pPr marL="609600" indent="-609600"/>
            <a:r>
              <a:rPr lang="en-US" sz="2800" b="1" dirty="0">
                <a:latin typeface="+mn-lt"/>
              </a:rPr>
              <a:t>Advantages</a:t>
            </a:r>
            <a:endParaRPr lang="en-US" dirty="0">
              <a:latin typeface="+mn-lt"/>
            </a:endParaRPr>
          </a:p>
          <a:p>
            <a:pPr marL="609600" indent="-609600">
              <a:buClr>
                <a:schemeClr val="accent2"/>
              </a:buClr>
              <a:buFontTx/>
              <a:buChar char="•"/>
            </a:pPr>
            <a:r>
              <a:rPr lang="en-US" dirty="0">
                <a:latin typeface="+mn-lt"/>
              </a:rPr>
              <a:t>OS is aware of the presence of threads so if one process thread is blocked it can choose next process to run.</a:t>
            </a:r>
          </a:p>
          <a:p>
            <a:pPr marL="609600" indent="-609600">
              <a:buClr>
                <a:schemeClr val="accent2"/>
              </a:buClr>
              <a:buFontTx/>
              <a:buChar char="•"/>
            </a:pPr>
            <a:r>
              <a:rPr lang="en-US" dirty="0">
                <a:latin typeface="+mn-lt"/>
              </a:rPr>
              <a:t>OS can schedule multiple threads from the process on multiple processor</a:t>
            </a:r>
          </a:p>
          <a:p>
            <a:pPr marL="609600" indent="-609600">
              <a:buClr>
                <a:schemeClr val="accent2"/>
              </a:buClr>
            </a:pPr>
            <a:endParaRPr lang="en-US" dirty="0">
              <a:latin typeface="+mn-lt"/>
            </a:endParaRPr>
          </a:p>
          <a:p>
            <a:pPr marL="609600" indent="-609600">
              <a:buClr>
                <a:schemeClr val="accent2"/>
              </a:buClr>
            </a:pPr>
            <a:r>
              <a:rPr lang="en-US" sz="2800" b="1" dirty="0">
                <a:latin typeface="+mn-lt"/>
              </a:rPr>
              <a:t>Disadvantages</a:t>
            </a:r>
          </a:p>
          <a:p>
            <a:pPr marL="609600" indent="-609600" algn="just">
              <a:buClr>
                <a:schemeClr val="accent2"/>
              </a:buClr>
              <a:buFont typeface="Arial" pitchFamily="34" charset="0"/>
              <a:buChar char="•"/>
            </a:pPr>
            <a:r>
              <a:rPr lang="en-US" dirty="0">
                <a:latin typeface="+mn-lt"/>
              </a:rPr>
              <a:t>Switching between threads is time consuming because kernel must do the switching.</a:t>
            </a:r>
          </a:p>
          <a:p>
            <a:endParaRPr lang="en-US" dirty="0">
              <a:latin typeface="+mn-lt"/>
            </a:endParaRPr>
          </a:p>
        </p:txBody>
      </p:sp>
    </p:spTree>
    <p:extLst>
      <p:ext uri="{BB962C8B-B14F-4D97-AF65-F5344CB8AC3E}">
        <p14:creationId xmlns:p14="http://schemas.microsoft.com/office/powerpoint/2010/main" val="3821643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Multiprocessing vs Multithreading</a:t>
            </a:r>
          </a:p>
        </p:txBody>
      </p:sp>
      <p:sp>
        <p:nvSpPr>
          <p:cNvPr id="3" name="Content Placeholder 2"/>
          <p:cNvSpPr>
            <a:spLocks noGrp="1"/>
          </p:cNvSpPr>
          <p:nvPr>
            <p:ph idx="1"/>
          </p:nvPr>
        </p:nvSpPr>
        <p:spPr/>
        <p:txBody>
          <a:bodyPr/>
          <a:lstStyle/>
          <a:p>
            <a:pPr algn="just"/>
            <a:r>
              <a:rPr lang="en-IN" b="1" dirty="0">
                <a:latin typeface="Cambria" panose="02040503050406030204" pitchFamily="18" charset="0"/>
              </a:rPr>
              <a:t>Multiprocessing</a:t>
            </a:r>
            <a:r>
              <a:rPr lang="en-IN" dirty="0">
                <a:latin typeface="Cambria" panose="02040503050406030204" pitchFamily="18" charset="0"/>
              </a:rPr>
              <a:t> is the use of two or more central processing units (CPUs) within a single computer system.</a:t>
            </a:r>
          </a:p>
          <a:p>
            <a:pPr algn="just">
              <a:buNone/>
            </a:pPr>
            <a:endParaRPr lang="en-IN" dirty="0">
              <a:latin typeface="Cambria" panose="02040503050406030204" pitchFamily="18" charset="0"/>
            </a:endParaRPr>
          </a:p>
          <a:p>
            <a:pPr algn="just"/>
            <a:r>
              <a:rPr lang="en-IN" b="1" dirty="0">
                <a:latin typeface="Cambria" panose="02040503050406030204" pitchFamily="18" charset="0"/>
              </a:rPr>
              <a:t>Multi-threading</a:t>
            </a:r>
            <a:r>
              <a:rPr lang="en-IN" dirty="0">
                <a:latin typeface="Cambria" panose="02040503050406030204" pitchFamily="18" charset="0"/>
              </a:rPr>
              <a:t> is a widespread programming and execution model that allows multiple threads to exist within the context of a single process.</a:t>
            </a:r>
          </a:p>
          <a:p>
            <a:endParaRPr lang="en-US" dirty="0"/>
          </a:p>
        </p:txBody>
      </p:sp>
    </p:spTree>
    <p:extLst>
      <p:ext uri="{BB962C8B-B14F-4D97-AF65-F5344CB8AC3E}">
        <p14:creationId xmlns:p14="http://schemas.microsoft.com/office/powerpoint/2010/main" val="24458562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2200" y="1143000"/>
            <a:ext cx="4648200" cy="4648200"/>
          </a:xfrm>
          <a:prstGeom prst="rect">
            <a:avLst/>
          </a:prstGeom>
        </p:spPr>
      </p:pic>
    </p:spTree>
    <p:extLst>
      <p:ext uri="{BB962C8B-B14F-4D97-AF65-F5344CB8AC3E}">
        <p14:creationId xmlns:p14="http://schemas.microsoft.com/office/powerpoint/2010/main" val="3260796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3528"/>
            <a:ext cx="8763000" cy="808037"/>
          </a:xfrm>
        </p:spPr>
        <p:txBody>
          <a:bodyPr/>
          <a:lstStyle/>
          <a:p>
            <a:r>
              <a:rPr lang="en-US" sz="3600" dirty="0">
                <a:solidFill>
                  <a:prstClr val="black"/>
                </a:solidFill>
              </a:rPr>
              <a:t>Process operations- process termination</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2059561694"/>
              </p:ext>
            </p:extLst>
          </p:nvPr>
        </p:nvGraphicFramePr>
        <p:xfrm>
          <a:off x="133350" y="1015811"/>
          <a:ext cx="8877300" cy="54578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4719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22503</TotalTime>
  <Words>5158</Words>
  <Application>Microsoft Office PowerPoint</Application>
  <PresentationFormat>On-screen Show (4:3)</PresentationFormat>
  <Paragraphs>1168</Paragraphs>
  <Slides>86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Calibri</vt:lpstr>
      <vt:lpstr>Cambria</vt:lpstr>
      <vt:lpstr>Helvetica</vt:lpstr>
      <vt:lpstr>Monotype Sorts</vt:lpstr>
      <vt:lpstr>Open Sans Extrabold</vt:lpstr>
      <vt:lpstr>Times New Roman</vt:lpstr>
      <vt:lpstr>Wingdings</vt:lpstr>
      <vt:lpstr>Office Theme</vt:lpstr>
      <vt:lpstr>PowerPoint Presentation</vt:lpstr>
      <vt:lpstr>Disclaimer</vt:lpstr>
      <vt:lpstr>Topics to be covered</vt:lpstr>
      <vt:lpstr>Concept of Process</vt:lpstr>
      <vt:lpstr>Concept of Process</vt:lpstr>
      <vt:lpstr>Two State Process Model</vt:lpstr>
      <vt:lpstr>Process operations- process creation</vt:lpstr>
      <vt:lpstr>Process operations- process creation</vt:lpstr>
      <vt:lpstr>Process operations- process termination</vt:lpstr>
      <vt:lpstr>Process operations- process termination</vt:lpstr>
      <vt:lpstr>Process Relationship </vt:lpstr>
      <vt:lpstr>Process States</vt:lpstr>
      <vt:lpstr>Process State Transitions</vt:lpstr>
      <vt:lpstr>Process State Transitions</vt:lpstr>
      <vt:lpstr>Process State Transitions</vt:lpstr>
      <vt:lpstr>Process State transitions </vt:lpstr>
      <vt:lpstr>PowerPoint Presentation</vt:lpstr>
      <vt:lpstr>Queue Diagram</vt:lpstr>
      <vt:lpstr>Queue Diagram</vt:lpstr>
      <vt:lpstr>Process Control Block (PCB)</vt:lpstr>
      <vt:lpstr>PCB Fields</vt:lpstr>
      <vt:lpstr>PCB Fields</vt:lpstr>
      <vt:lpstr>PCB Fields</vt:lpstr>
      <vt:lpstr>Context Switching</vt:lpstr>
      <vt:lpstr>Context Switching</vt:lpstr>
      <vt:lpstr>Process Scheduling</vt:lpstr>
      <vt:lpstr>Process Scheduling</vt:lpstr>
      <vt:lpstr>Types of Scheduler</vt:lpstr>
      <vt:lpstr>Types of schedulers</vt:lpstr>
      <vt:lpstr>Types of Scheduler</vt:lpstr>
      <vt:lpstr>PowerPoint Presentation</vt:lpstr>
      <vt:lpstr>CPU Scheduling Criteria</vt:lpstr>
      <vt:lpstr>CPU Scheduling Criteria</vt:lpstr>
      <vt:lpstr>Scheduling Algorithm Objectives</vt:lpstr>
      <vt:lpstr>CPU Scheduling - Non Pre-emptive</vt:lpstr>
      <vt:lpstr>CPU Scheduling - Non Pre-emptive</vt:lpstr>
      <vt:lpstr>Scheduling algorithms</vt:lpstr>
      <vt:lpstr>First Come First Served (FCFS)</vt:lpstr>
      <vt:lpstr>First Come First Served (FCFS)</vt:lpstr>
      <vt:lpstr>First Come First Served (FCFS)</vt:lpstr>
      <vt:lpstr>First Come First Served (FCFS)</vt:lpstr>
      <vt:lpstr>FCFS Numerical</vt:lpstr>
      <vt:lpstr>Solution-1</vt:lpstr>
      <vt:lpstr>Solution-2</vt:lpstr>
      <vt:lpstr>Shortest Job First (SJF)</vt:lpstr>
      <vt:lpstr>Shortest Job First (SJF)</vt:lpstr>
      <vt:lpstr>Shortest Job First (SJF)</vt:lpstr>
      <vt:lpstr>Shortest Job First (SJF)</vt:lpstr>
      <vt:lpstr>Shortest Remaining Time Next (SRTN)</vt:lpstr>
      <vt:lpstr>Shortest Remaining Time Next (SRTN)</vt:lpstr>
      <vt:lpstr>Shortest Remaining Time Next (SRTN)</vt:lpstr>
      <vt:lpstr>Shortest Remaining Time Next (SRTN)</vt:lpstr>
      <vt:lpstr>Round Robin (RR)</vt:lpstr>
      <vt:lpstr>Round Robin (RR)</vt:lpstr>
      <vt:lpstr>Round Robin (RR)</vt:lpstr>
      <vt:lpstr>Time Quantum and Context Switch Time</vt:lpstr>
      <vt:lpstr>Example of RR with TQ = 4</vt:lpstr>
      <vt:lpstr>PowerPoint Presentation</vt:lpstr>
      <vt:lpstr>Example of RR with TQ = 20</vt:lpstr>
      <vt:lpstr>Round Robin (RR)</vt:lpstr>
      <vt:lpstr>Priority Scheduling</vt:lpstr>
      <vt:lpstr>Example-1( Non-preemptive Priority Scheduling)</vt:lpstr>
      <vt:lpstr>Example-1(Non preemptive Priority Scheduling)</vt:lpstr>
      <vt:lpstr>Example-2</vt:lpstr>
      <vt:lpstr>Example-2 : Solution</vt:lpstr>
      <vt:lpstr>PowerPoint Presentation</vt:lpstr>
      <vt:lpstr>PowerPoint Presentation</vt:lpstr>
      <vt:lpstr>Non Preemptive Priority Scheduling</vt:lpstr>
      <vt:lpstr>Preemptive Priority Scheduling</vt:lpstr>
      <vt:lpstr>Example of Preemptive Priority Scheduling</vt:lpstr>
      <vt:lpstr>Example-2</vt:lpstr>
      <vt:lpstr>Example-2 Solution</vt:lpstr>
      <vt:lpstr>PowerPoint Presentation</vt:lpstr>
      <vt:lpstr>Preemptive Priority Scheduling</vt:lpstr>
      <vt:lpstr>Preemptive Priority Scheduling</vt:lpstr>
      <vt:lpstr>Do this example for all Algorithms</vt:lpstr>
      <vt:lpstr>Do this example for all Algorithms</vt:lpstr>
      <vt:lpstr>Threads</vt:lpstr>
      <vt:lpstr>Threads</vt:lpstr>
      <vt:lpstr>Threads vs Processes</vt:lpstr>
      <vt:lpstr>Types of Threads</vt:lpstr>
      <vt:lpstr>Types of Threads</vt:lpstr>
      <vt:lpstr>Threads of User Space</vt:lpstr>
      <vt:lpstr>Threads of Kernel Space</vt:lpstr>
      <vt:lpstr>Multiprocessing vs Multithreading</vt:lpstr>
      <vt:lpstr>PowerPoint Presentation</vt:lpstr>
    </vt:vector>
  </TitlesOfParts>
  <Company>Marwadi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Management</dc:title>
  <dc:creator>Aanchal Phutela</dc:creator>
  <cp:lastModifiedBy>Aanchal Phutela</cp:lastModifiedBy>
  <cp:revision>2776</cp:revision>
  <dcterms:created xsi:type="dcterms:W3CDTF">2013-05-17T03:00:03Z</dcterms:created>
  <dcterms:modified xsi:type="dcterms:W3CDTF">2022-02-20T07:44:03Z</dcterms:modified>
</cp:coreProperties>
</file>